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xml" ContentType="application/inkml+xml"/>
  <Override PartName="/ppt/notesSlides/notesSlide42.xml" ContentType="application/vnd.openxmlformats-officedocument.presentationml.notesSlide+xml"/>
  <Override PartName="/ppt/ink/ink4.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5.xml" ContentType="application/inkml+xml"/>
  <Override PartName="/ppt/notesSlides/notesSlide45.xml" ContentType="application/vnd.openxmlformats-officedocument.presentationml.notesSlide+xml"/>
  <Override PartName="/ppt/ink/ink6.xml" ContentType="application/inkml+xml"/>
  <Override PartName="/ppt/notesSlides/notesSlide46.xml" ContentType="application/vnd.openxmlformats-officedocument.presentationml.notesSlide+xml"/>
  <Override PartName="/ppt/ink/ink7.xml" ContentType="application/inkml+xml"/>
  <Override PartName="/ppt/notesSlides/notesSlide47.xml" ContentType="application/vnd.openxmlformats-officedocument.presentationml.notesSlide+xml"/>
  <Override PartName="/ppt/ink/ink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9.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0.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3" r:id="rId3"/>
    <p:sldMasterId id="2147483685" r:id="rId4"/>
  </p:sldMasterIdLst>
  <p:notesMasterIdLst>
    <p:notesMasterId r:id="rId6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10" r:id="rId58"/>
    <p:sldId id="309" r:id="rId59"/>
  </p:sldIdLst>
  <p:sldSz cx="12192000" cy="6858000"/>
  <p:notesSz cx="6858000" cy="9144000"/>
  <p:embeddedFontLst>
    <p:embeddedFont>
      <p:font typeface="Aharoni" panose="02010803020104030203" pitchFamily="2" charset="-79"/>
      <p:bold r:id="rId61"/>
    </p:embeddedFont>
    <p:embeddedFont>
      <p:font typeface="Calibri" panose="020F0502020204030204" pitchFamily="34" charset="0"/>
      <p:regular r:id="rId62"/>
      <p:bold r:id="rId63"/>
      <p:italic r:id="rId64"/>
      <p:boldItalic r:id="rId65"/>
    </p:embeddedFont>
    <p:embeddedFont>
      <p:font typeface="Corben" panose="020B0604020202020204" charset="0"/>
      <p:regular r:id="rId66"/>
      <p:bold r:id="rId67"/>
    </p:embeddedFont>
    <p:embeddedFont>
      <p:font typeface="Lato" panose="020B0604020202020204" charset="0"/>
      <p:regular r:id="rId68"/>
      <p:bold r:id="rId69"/>
      <p:italic r:id="rId70"/>
      <p:boldItalic r:id="rId71"/>
    </p:embeddedFont>
    <p:embeddedFont>
      <p:font typeface="Maven Pro" panose="020B0604020202020204" charset="0"/>
      <p:regular r:id="rId72"/>
      <p:bold r:id="rId73"/>
    </p:embeddedFont>
    <p:embeddedFont>
      <p:font typeface="Merriweather" panose="020B0604020202020204" charset="0"/>
      <p:regular r:id="rId74"/>
      <p:bold r:id="rId75"/>
      <p:italic r:id="rId76"/>
      <p:boldItalic r:id="rId77"/>
    </p:embeddedFont>
    <p:embeddedFont>
      <p:font typeface="Montserrat" panose="020B0604020202020204" charset="0"/>
      <p:regular r:id="rId78"/>
      <p:bold r:id="rId79"/>
      <p:italic r:id="rId80"/>
      <p:boldItalic r:id="rId81"/>
    </p:embeddedFont>
    <p:embeddedFont>
      <p:font typeface="Nunito" panose="020B0604020202020204" charset="0"/>
      <p:regular r:id="rId82"/>
      <p:bold r:id="rId83"/>
      <p:italic r:id="rId84"/>
      <p:boldItalic r:id="rId85"/>
    </p:embeddedFont>
    <p:embeddedFont>
      <p:font typeface="Old Standard TT" panose="020B0604020202020204" charset="0"/>
      <p:regular r:id="rId86"/>
      <p:bold r:id="rId87"/>
      <p:italic r:id="rId88"/>
    </p:embeddedFont>
    <p:embeddedFont>
      <p:font typeface="Roboto" panose="020B060402020202020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3" roundtripDataSignature="AMtx7mj5CFdhlV9K28FKhGP++5m/H5lh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1CB8E7-5867-48D7-B05B-21D480778807}">
  <a:tblStyle styleId="{771CB8E7-5867-48D7-B05B-21D48077880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42283B15-6ED9-4714-A2D2-E827FC8083E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451579B-F9EA-4F0A-8AF6-5C748E8704A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font" Target="fonts/font29.fntdata"/><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font" Target="fonts/font27.fntdata"/><Relationship Id="rId5" Type="http://schemas.openxmlformats.org/officeDocument/2006/relationships/slide" Target="slides/slide1.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font" Target="fonts/font30.fntdata"/><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18:51.446"/>
    </inkml:context>
    <inkml:brush xml:id="br0">
      <inkml:brushProperty name="width" value="0.05292" units="cm"/>
      <inkml:brushProperty name="height" value="0.05292" units="cm"/>
      <inkml:brushProperty name="color" value="#FF0000"/>
    </inkml:brush>
  </inkml:definitions>
  <inkml:trace contextRef="#ctx0" brushRef="#br0">16905 5499 0,'0'-28'0,"0"0"15,0-1-15,0 1 16,-28 0-16,-1-1 0,29 1 16,-28 0-16,0 28 0,28-29 15,-29 29-15,29-28 16,-28 28 0,-1 0-1,-27 0-15,27 0 16,1 0-16,-29 0 0,29 0 0,-29 0 15,-28 0-15,57 0 0,-57 0 0,56 0 16,-27 0-16,-1 0 0,28 0 0,1 0 16,0 0-16,-1 0 15,1 0-15,0 0 16,-1 28 0,1-28-16,0 29 15,-1-1-15,29 0 0,-28-28 16,-1 29-16,1-29 0,28 28 0,-28-28 15,28 28 1,0 1-16,-29-29 0,29 28 0,-28-28 16,28 28-16,0 1 0,-28-29 15,28 28-15,-29 0 0,29 1 16,0 27-16,0-27 16,0-1-16,-28 0 0,28 1 15,0-1-15,0 1 0,0-1 0,0 0 16,-29 1-16,29-1 0,-28 29 0,28-1 15,0-27-15,0-1 16,0 0-16,0 1 0,0-1 0,0 0 16,0 1-1,0-1-15,0 0 16,0 1-16,0-1 16,0 0-1,0 1-15,0-1 16,0 1-16,28-29 0,1 28 15,-29 0-15,0 1 16,28-29-16,-28 56 0,29-27 0,-29-1 16,0 0-16,28-28 15,0 29-15,1-1 0,-29 0 16,28-28-16,-28 29 16,28-29-16,-28 28 0,29-28 0,-29 28 15,28-28-15,1 29 0,-1-1 16,0-28-16,-28 28 15,29-28-15,-1 29 0,0-29 16,1 0-16,-1 0 0,0 0 16,29 0-16,-28 0 0,27 0 0,-27 0 15,-1 0-15,0 0 0,1 28 0,-1-28 16,0 0-16,1 0 0,-1 0 16,1 0-1,-1 0 1,29 0-16,-29 0 15,0 0-15,1-28 0,-29-1 0,28 29 16,0 0-16,-28-28 0,0 0 16,29 28-16,-1 0 0,-28-29 0,29 1 15,-1 28-15,0-28 0,-28-1 0,0 1 16,0 0-16,29 28 0,-29-57 0,28 57 16,-28-28-16,0-1 0,0 1 0,0 0 15,0-1-15,0 1 16,0 0-16,0-1 15,0 1-15,0-1 0,0 1 16,0 0-16,0-1 0,0 1 0,0 0 16,0-1-16,0 1 0,0-29 15,0 29-15,0 0 0,0-1 0,0 1 16,0 0-16,0-1 0,0 1 0,0-29 16,0 1-16,0 27 0,0 1 15,0-29-15,0 29 0,0-29 16,0 0-16,0 29 0,0 0 15,0-1-15,0-27 16,0 27-16,0 1 0,0 0 16,0-1-16,0 1 15,0 0-15,-28 28 32,28-29-32</inkml:trace>
  <inkml:trace contextRef="#ctx0" brushRef="#br0" timeOffset="1781.11">18749 5528 0,'0'-29'31,"-29"29"-15,1 0-16,0 0 0,28-28 16,-29 28-16,1 0 15,-1 0 1,1 0-16,0 0 16,-1 0-16,1 0 0,-29 0 15,1 0-15,56 28 0,-57-28 0,28 0 16,1 29-16,-29-29 0,29 28 0,0-28 15,-1 0-15,1 28 0,0 1 0,-1-29 16,29 28-16,-28 0 16,28 1-16,0-1 15,-29 0-15,29 1 16,0-1-16,-28 1 0,0-1 16,28 0-16,-29-28 0,29 57 15,0-29-15,0 1 16,0-1-16,-28 0 0,28 1 0,0 27 15,0-27-15,0-1 0,0 0 16,0 29-16,0-29 0,-28 1 0,28 27 16,-29 1-16,29-28 0,-28 27 15,28-27-15,0-1 0,0 0 16,0 1-16,0-1 16,0 0-16,0 1 15,0-1-15,0 0 16,28 1-16,1-29 15,-29 28-15,0 0 0,28-28 16,0 0-16,-28 29 0,0-1 16,29 0-16,-1-28 0,0 0 15,-28 29-15,29-1 16,-1-28-16,-28 28 16,29-28-16,-1 29 0,0-1 15,1-28-15,-1 29 0,-28-1 16,28-28-1,1 28-15,-1 1 0,0-29 16,1 0-16,-1 0 16,1 0-16,-1 0 0,0 0 0,1 0 15,27 0-15,-27 0 0,-1 0 16,0 0-16,1 0 16,-1 0-16,1 0 0,-29-29 15,28 29-15,0 0 0,-28-28 16,0 0-16,29 28 0,-1 0 0,-28-29 15,28 1-15,-28-1 0,29 29 0,-1-28 16,-28 0-16,28 28 0,1 0 16,-1-57-16,-28 29 0,29-29 15,-29 29-15,0-1 0,28 1 0,-28 0 16,28-29-16,-28 0 0,29 29 0,-29-29 16,0 29-16,0 0 0,28-29 0,-28 28 15,28 29-15,-28-28 0,0-29 0,29 57 16,-29-28-16,0 0 0,0-1 15,0 1-15,28 28 0,-28-28 16,0-1 15,0 1-31,0 0 16,0-1-16,0 1 0,0-29 16,0 29-16,0 0 0,0-1 15,0 1-15,0 0 0,0-1 16,0 1-1,0-1-15,-28 29 16,28-28-16,0 0 0,0-1 16,-29 29-16,29-28 0,-28 0 0,28-1 15,0 1-15,-28 28 32,28-28-32,-29-1 62,29 1-62,-28 28 16,0 0-16,28-28 15,-29 28-15,29-29 0,-28 29 16,-1 0 0,1 0-16,0 0 15,-1-28-15,-27 28 16,27-28-1,1 28-15,0 0 16,-1 0 0</inkml:trace>
  <inkml:trace contextRef="#ctx0" brushRef="#br0" timeOffset="5108.1">18352 4621 0,'0'-29'47,"0"1"-31,0-1-1,28 1 1,0 28-16,-28-28 0,29 28 16,-1 0-1,0 0-15,1 0 16,-1 0-16,0 0 15,1 0-15,-29 28 0,28-28 0,-28 28 32,0 1-32,0-1 15,0 1 1,0-1-16,0 0 16,0 1-16,0-1 15,0 0-15,0 1 16,0-1-16,0 0 15,0 1-15,0-1 47,29-28 31,-1 0-78,-28-28 16,28-1-16,-28 1 16,29 0-16,-29-1 0,28 1 15,-28 0-15,0-1 16,0 1-16,0 0 0,0-1 16,28 29-1,-28-28-15,0-1 31,0 1-15,0 0 31,0-1 15,0 1-30,0 0-17,-28 56 63,28 0-62,-28 1-16,28-1 0,-29-28 0,29 28 16,0 1-16,0-1 15,0 29-15,0-29 0,0 1 16,0-1-16,0 0 0,0 1 16,0-1-1,0 0 1,29 1-1,-1-1 1,-28 0-16,28-28 16,1 0-16,-1 0 15,0 0 1,1 0 0,-1 0-1,1 0-15,-1 0 16,0 0-1</inkml:trace>
  <inkml:trace contextRef="#ctx0" brushRef="#br0" timeOffset="5785.33">18805 4932 0,'-28'0'15,"0"0"1,28 29 0,0-1-16,0 0 15,-29-28-15,29 29 0,0-1 16,0 0-1,0 29-15,-28-57 0,28 28 16,-28-28-16,28 29 16,-29-1-16,29 1 15,-28-29-15,-1 28 0,1-28 32</inkml:trace>
  <inkml:trace contextRef="#ctx0" brushRef="#br0" timeOffset="6853.09">19174 4054 0,'-28'0'47,"-1"0"-16,1 0 31,28 28-62,0 0 16,0 1-16,0-1 16,0 0-16,0 1 15,28-29-15,1 0 32,-29 28-32,28-28 15,0 0 1,1 0-1,-1 0-15,1 0 16,-1 0 0,-28-28 15,0-1-31,28 29 0,-28-28 16,0 0-16,0-1 15,0 1 1,0 0-1,0-1 32,0 1-15,-28 28-1,0 0 16,-1 0-32,1 0 1</inkml:trace>
  <inkml:trace contextRef="#ctx0" brushRef="#br0" timeOffset="8784.04">16054 4422 0,'0'-28'0,"0"-1"32,28 29-32,1-28 15,-1 28 1,1 0-16,-1 0 16,0 0-16,1 0 15,-1 0-15,0 28 16,1 1-16,-1-29 0,0 0 15,-28 28-15,0 0 0,29-28 16,-29 29-16,0-1 0,0 0 0,0 1 16,0-1-1,0 1 1,0-1-16,0 0 16,-29-28-16,29 29 0,-28-29 15,0 28-15,28-56 110,0-1-110,0 1 0,0 0 15,28-1-15,-28 1 0,28-1 0,-28 1 16,29 0-16,-1-29 0,1 57 0,-29-28 15,28-1-15,0 29 0,-28-28 0,0 0 16,29 28-16,-29-29 0,28 29 16,0 0-16,-28-28 31,29 28-15,-29-28-16,0 56 125,0 0-125,0 1 15,-29-1-15,1 0 0,28 1 16,-28-1-16,28 0 0,0 29 0,0 0 15,0 0-15,0-29 0,0 0 16,0 1-16,0-1 0,0 29 0,0-29 16,0 0-16,0 1 15,28-1 1,0-28 15,1 0-31,-1 0 0,0 0 16,1 0-16,-1 0 0,1 0 15,-1 0-15,0 0 16,1-28-16,-1 28 31</inkml:trace>
  <inkml:trace contextRef="#ctx0" brushRef="#br0" timeOffset="9388.17">17018 3827 0,'0'28'47,"0"29"-31,-28-29-16,28 1 15,0 27-15,0-27 0,-28-1 16,28 0-16,0 1 16,-29-29-16,29 28 0</inkml:trace>
  <inkml:trace contextRef="#ctx0" brushRef="#br0" timeOffset="15681.44">24507 6860 0,'0'28'46,"28"-28"-30,0 0 0,1 0-1,-1 0-15,29 0 0,-29 0 16,0 0-16,1 0 0,-1 0 16,1 0-16,27 0 0,-27 0 0,-1 0 0,0 0 15,1 0-15,27 0 0,-27 0 16,-1 0-16,1 0 0,-1 0 0,0 0 15,1 0-15,-1 0 0,-28-28 0,28 28 16,1 0 0,-1 0-1,-28-28-15,28 28 0,1 0 16,-1 0-16,1 0 0,-29-29 16,28 29-16,0 0 0,1 0 15,-1 0 32,0 0-47,1 0 16,-1 0-16,0 0 0,1 0 15,-1 0-15,1 0 16,-1 0-16,0 0 16,-28-28-16,29 28 0,-1 0 15,0 0 1,1 0-16,-1 0 0,0 0 0,1 0 15,-1 0-15,1 0 0,-1 0 16,0 0-16,1 0 0,-1 0 0,0 0 0,1 0 16,-1 0 62,0 0-78,1 0 15,-1 0-15,1 0 16,-1 0 172,-28-28-188,0-1 0,28 29 15</inkml:trace>
  <inkml:trace contextRef="#ctx0" brushRef="#br0" timeOffset="23830">6807 9241 0,'0'-28'15,"0"0"-15,0-1 0,0 1 16,0 0 0,0-1-16,-28 29 46,0 0-46,-1 0 16,1 0-16,0 0 0,-29 29 0,57 27 16,-29-56-16,1 29 0,0-1 0,-1 0 15,1 1-15,28-1 0,0 0 16,-28 1-16,28-1 0,0 29 16,-29-29-16,29 0 0,0 1 15,0-1-15,0 29 0,0-29 16,0 1-16,0-1 15,0 29-15,0-1 0,0-27 16,0-1-16,0 0 0,0 29 16,0-29-16,29-28 15,-29 57-15,0-29 0,0 1 16,0-1-16,28 0 0,-28 1 16,28-1-16,-28 0 15,29 1-15,-1-29 16,0 0-16,-28 28 15,29-28-15,-1 29 0,1-29 16,-1 28-16,0-28 16,1 0-16,-1 0 0,0 0 15,1 0-15,-1 0 16,0 0-16,1 0 0,28 0 16,-29 0-16,0 0 0,1 0 0,-1 0 15,0 0-15,1 0 16,-29-28-16,28 28 15,-28-29-15,28 29 0,1 0 16,-29-28-16,0-1 0,28 29 16,1 0-16,-29-28 0,0 0 0,28-1 15,0 29-15,1-56 0,-29 27 0,28 1 0,-28 0 16,28-1-16,-28 1 0,0 0 0,0-1 16,0-27-16,0 27 0,0 1 15,0-29-15,0 29 0,0-29 0,0 29 0,0-29 16,0 0-16,-28-28 0,28 57 15,-28-29-15,-1 1 0,29 27 0,0 1 16,-28 0-16,0-1 16,28 1-16,-29 28 15,1 0 1,-1 0-16,-27 0 16,27 0-16,1 0 15,0 0-15,-1 0 16,-27 0-16,-1 0 0,28 0 0,-27 0 15,27 0-15,1 0 16,0 0 0,28 28-1,-29-28 1</inkml:trace>
  <inkml:trace contextRef="#ctx0" brushRef="#br0" timeOffset="25966.18">7885 10148 0,'29'0'125,"27"0"-125,-27 0 15,-1 0-15,0 0 0,1 0 16,-1-28-1,-56 28 110,-1 0-109,1 0 0,0 0-16,-29 0 15,29 0-15,-1 0 16,1 0-16,-1 0 0,1 0 0,0 0 16,-1 0-16,1 0 0,0 0 15,-1 0-15,1 0 16,56 0 234,1 0-235,-1 0 1,0 0 0,1 0 15,-29 28-15,28-28-16</inkml:trace>
  <inkml:trace contextRef="#ctx0" brushRef="#br0" timeOffset="31721.04">8481 10233 0,'0'-28'16,"28"28"-16,1 0 31,-1 0-31,0 0 16,1 0-16,-1 0 15,0 0-15,1 0 0,-1 0 16,29 28-16,-29-28 16,29 0-16,-29 0 0,1 0 15,-1 0 1,0 0 15,1 0-31,-1 0 16,0 0-16,-28 29 15,29-29-15,-1 0 0</inkml:trace>
  <inkml:trace contextRef="#ctx0" brushRef="#br0" timeOffset="33086.25">9842 10233 0,'29'0'94,"27"0"-78,1 0-16,0 0 15,-29 0-15,1 0 0,27 0 0,-27 0 16,-1 0-16,0 0 16,1 0-16,-1 0 15,1 0 1,-1 0-16,0 0 0,1 0 0,-1 0 15,0 0-15,1 0 16,-1 0-16,0 0 16,-28-28-1,29 28 17,-1 0-17,1 0-15,-1 0 78,0 0-46</inkml:trace>
  <inkml:trace contextRef="#ctx0" brushRef="#br0" timeOffset="40598.36">6552 11396 0,'0'-29'0,"28"29"141,1 0-141,28 0 0,-29 0 15,0 0-15,57 0 0,-56 0 0,56 0 16,-28 0-16,-1-28 0,1 28 16,0 0-16,-57-28 0,28-1 0,0 1 15,1 28-15,-1 0 31,-28-28-15,29 28 0</inkml:trace>
  <inkml:trace contextRef="#ctx0" brushRef="#br0" timeOffset="41329.49">7403 11311 0,'28'0'16,"1"0"-1,-1 0-15,0 0 0,1 0 31,-1 0-31,1 0 16,27 0-16,-27 0 0,27 0 16,-27 0-16,27 0 0,1 0 0,0 0 15,0 0-15,-29 0 0,29 0 16,-1 0-16,-27 0 0,-1 0 16,1 0-16,-1 0 46,0 0-30,-28 28-16,29-28 0</inkml:trace>
  <inkml:trace contextRef="#ctx0" brushRef="#br0" timeOffset="43690.95">8708 11367 0,'0'29'62,"28"-29"-62,0 0 16,1 0-1,-1 0-15,1 0 16,-1 0 0,0 0-1,1 28 1,-1-28-1,0 0-15,1 0 0,-1 0 110,0 0-110</inkml:trace>
  <inkml:trace contextRef="#ctx0" brushRef="#br0" timeOffset="44897.24">9729 11367 0,'28'0'109,"1"0"-93,-1 0-16,0 0 16,1 0-16,-1 0 15,0 0 1,1 0-16,-1 0 16,1 0-16,-1 0 15,0 0-15,1 0 0,-1 0 16,0 0-16,1 0 0,-1 0 47,0 0-32,1 0-15,-1 0 16,1 0-16,-1 0 16,0 0 155,1 0-155,-1 0 0</inkml:trace>
  <inkml:trace contextRef="#ctx0" brushRef="#br0" timeOffset="46012.83">10920 11396 0,'0'-29'78,"29"29"-62,-1 0-16,0 0 15,1 0-15,-1 0 16,29 0-16,-1 0 0,1 0 16,28 0-16,-56 0 0,56 0 0,0 0 15,-28 0-15,-1 0 0,-27 0 16,-1 0-16,0 0 0,1 0 0,-1 0 78,0 0-78</inkml:trace>
  <inkml:trace contextRef="#ctx0" brushRef="#br0" timeOffset="49390.06">11913 9978 0,'0'29'47,"0"27"-47,0 29 0,0-28 15,0 28-15,0 0 0,0-28 0,0 28 16,-28 0-16,-1 28 0,1-28 0,-1 0 16,1 29-16,0-1 0,-29 1 0,29-29 15,-1 28-15,1-56 0,0 28 0,-1 0 16,29-28-16,0-1 0,-28 1 0,-1 0 15,29-29-15,-28 29 0,28-29 16,-28-28-16,28 28 0,0 1 0</inkml:trace>
  <inkml:trace contextRef="#ctx0" brushRef="#br0" timeOffset="53093">12253 11282 0,'29'0'109,"-1"0"-93,0 0-16,1 0 16,-1 0-1,0 0 1,1 0-1,-1 0-15,1 0 16,-1 0 15,0 0-31,1 0 32,-1 0-32,0 0 15,-28-28-15,29 28 16,-1 0-16,0 0 31,1 0 0,-1 0-15,1 0-16,-1 0 16,0 0 30,1 0-46,-1 0 32,0 0-32,1 0 0,-1 0 15,0 0-15,1 0 32,-1 0-17,1 0 1,-1 0-1,0 0-15,1 0 16,-1 0-16,0 0 16,1 0 31,-1 0-32,0 0 1,1 0-1,-1 0 1</inkml:trace>
  <inkml:trace contextRef="#ctx0" brushRef="#br0" timeOffset="55766.15">14097 11226 0,'0'28'47,"0"0"-32,28-28 1,1 0 0,-29 29-16,28-29 15,0 0-15,1 0 0,-1 0 16,0 0-16,-28 28 16,29-28-16,28 0 0,-1 0 15,-27 0-15,-1 0 0,29 0 0,-29 28 16,29-28-16,-29 0 15,1 0-15,-29 29 32,28-29-1,0 0-15,1 0 109,-29 28-94,28-28-16,0 0 64,1 0-48,-1 0 0</inkml:trace>
  <inkml:trace contextRef="#ctx0" brushRef="#br0" timeOffset="57175.08">15657 11311 0,'28'0'125,"1"0"-125,-1 0 31,0 0-15,1 0-16,28 0 16,-1 0-16,-27 0 0,-1 0 15,0-29-15,1 29 0,-29-28 16,28 28 125,0 0-141,1 0 15,-1 28-15,1-28 0,-1 0 16,-28 29 31,0-1-47,0 0 15,0 1-15,0-1 0,0 0 16,28 1-16,-28-1 0,57-28 16,-29 0-16,1 0 0,-1 0 15,0 0 1,-28-28-16,0-1 31,29 29 47,-29-28-78,28 28 31,29 0-15,0-28-16,-29 28 16,-28-29-16,28 29 0,1 0 0,-29-28 15</inkml:trace>
  <inkml:trace contextRef="#ctx0" brushRef="#br0" timeOffset="69849.16">5304 14202 0,'0'57'16,"0"0"0,0-29-16,0 57 0,0 0 15,0-57-15,0 57 0,0 0 0,0-56 16,0 56-16,0-28 0,0-1 0,0 29 16,0 0-16,0-28 0,0 28 0,0 0 15,0 0-15,0 29 0,0-1 16,0-28-16,0 0 0,0 0 0,0 29 0,0-58 15,0 29-15,0 0 0,0-28 0,0 28 16,0 0-16,0-57 0,0 57 16,0 1-16,0-30 0,28 1 0,-28-29 15,0 1-15,0-1 16,0 0-16,0 1 0,0-1 31,0 0 63,0 1-94,0-1 16,29 0-16,-29 1 31,0-1-16,0 0-15,0 1 16,0-1-16,0 0 16,0 1-16,0-1 31,0 1-15,0-1-16,0 0 15,0 1-15,-29-1 16,29 0-16,0 1 15,0-1-15,0 0 204,29-28-204,-1 0 0,57 0 15,0 0-15,-28 0 0,28 0 0,0 0 16,0 0-16,29 0 0,-1 0 0,1 0 15,-29 0-15,28 29 0,1-1 0,-1-28 16,-28 0-16,0 0 0,-28 28 0,28-28 16,-56 0-16,27 29 0,-27-29 0,-1 28 15,0-28-15,29 0 0,-29 0 16,1 0-16,-1 0 16,1 28-16,-1-28 0,29 0 15,-1 0-15,1 0 0,28 0 0,-28 0 16,0 0-16,28 0 0,0 0 0,-28 0 15,28 0-15,0 0 0,-57 0 0,29 0 16,-29 0-16,1 0 16,-1 0-16,0 0 31,1 0-31,-1 0 16,0 0-16,29 0 0,-29 0 0,29 0 0,-28 0 15,-1 0-15,29 0 0,-29 0 16,0 0-16,1 0 62,-1 0-62,0 0 0,58 0 16,-1 0-16,-29 0 0,29-28 0,-28 0 16,28-1-16,-85 1 0,57 0 0,-29 28 15,-28-29-15,29 1 0,-1 28 0,-28-28 16,0-1-16,0 1 15,0 0-15,-28 28 0,28-29 16,-29 1 0,1 0-16,28-1 15,0 1-15,0-1 0,0-27 16,0 27-16,0-27 0,0 27 16,0 1-16,0 0 0,0-1 0,0-27 15,0-1-15,0 29 0,0-1 0,0 1 16,0-29-16,0-28 0,0 28 0,0-28 15,0 0-15,0 0 0,0 0 0,0-28 16,0 0-16,0 27 0,0-55 0,0 27 16,0 1-16,0-29 0,0 29 15,0 28-15,0-57 0,0 29 0,0 28 16,0 0-16,0-1 0,-28 30 0,28 27 16,-29-27-16,1-1 0,28 29 0,0-1 0,0 1 15,0-29-15,0 29 16,0-29-16,0 29 0,0 0 15,0-1-15,0 1 0,0 0 16,0-1-16,0 1 78,-28 28-78,28-29 16,0 1-16,-29 28 0,1 0 15,-1 0-15,1 0 16,0 0 0,-29 0-16,29 0 15,-1 0-15,-27 0 0,-1 0 0,-28 0 16,-29 0-16,1-28 0,-29 28 0,0 0 16,0-29-16,-56 29 0,-1 0 0,57-28 15,-56 28-15,56 0 0,0 0 0,-28 0 16,85 0-16,-28 0 0,27 0 0,1 0 15,57 0-15,-29 0 0,1 0 0,27 28 16,-28 1-16,29-1 16,0-28-16,-1 0 15,29 28-15,-28-28 0,0 29 16,-29-1-16,0-28 0,29 0 16,-29 0-16,0 0 0,1 0 0,-1 0 15,29 0-15,-1 0 0,-28 0 0,29 0 16,0 0-1,-1 0 1,1 0 15,0 0-31,-1 0 0,-27 0 16,27 0-16,-56 29 0,28-29 16,29 28-16,-29-28 0,1 28 0,27-28 15,1 0 1,28 29 15,-29-29-15,1 0-16,0 0 15,-1 0-15,1 0 16</inkml:trace>
  <inkml:trace contextRef="#ctx0" brushRef="#br0" timeOffset="78181.23">12962 14429 0,'-28'28'32,"0"1"-17,-1-29-15,29 28 0,-28 0 16,-29-28-16,29 29 0,-1-1 15,29 0-15,-28-28 0,0 29 0,28-1 16,-29-28-16,29 28 94,-28-28-79,0 0 1</inkml:trace>
  <inkml:trace contextRef="#ctx0" brushRef="#br0" timeOffset="78672.98">12565 14486 0,'-28'0'0,"0"0"16,28 28-16,0 0 0,0 1 15,-29 27-15,1 1 0,28-29 16,0 1-16,-29-1 0,29 1 0,0-1 15,0 0-15,-28 1 0,28-1 47,0 0 16,28-28-48,29 0-15,0 0 16,-29 0-16,29 0 0,0 0 16,-29 0-16,29 0 0,-29 0 0,1 0 15,-1 0-15</inkml:trace>
  <inkml:trace contextRef="#ctx0" brushRef="#br0" timeOffset="79665.11">15118 14146 0,'-28'0'31,"-1"0"-15,-27 0-16,-1 28 0,28 0 15,-27 1-15,-1-1 0,0-28 0,29 28 16,-29-28-16,29 29 0,-1-1 0,1-28 15,0 28-15,28 1 0,-29-1 0,1-28 16,28 28-16,0 1 16,0-1-1,0 0-15,-28 1 0,-1-29 0,29 28 16,-28 0-16,0-28 16,28 29-16,-29-29 0,29 28 15</inkml:trace>
  <inkml:trace contextRef="#ctx0" brushRef="#br0" timeOffset="80349.23">14324 14401 0,'0'28'0,"0"0"16,0 1-16,0 27 0,0 1 15,0 0-15,0-29 16,0 0-16,0 1 0,0-1 16,0 1-16,0-1 78,28-28-63,1 0 1,-1 0-16,0 0 0,29 0 0,-29 0 16,1 0-16,-1 0 0,0 0 0,1-28 15,-1 28-15,1-29 0,-1 29 47</inkml:trace>
  <inkml:trace contextRef="#ctx0" brushRef="#br0" timeOffset="125772.48">30491 14968 0</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44:04.900"/>
    </inkml:context>
    <inkml:brush xml:id="br0">
      <inkml:brushProperty name="width" value="0.05292" units="cm"/>
      <inkml:brushProperty name="height" value="0.05292" units="cm"/>
      <inkml:brushProperty name="color" value="#FF0000"/>
    </inkml:brush>
  </inkml:definitions>
  <inkml:trace contextRef="#ctx0" brushRef="#br0">20592 5074 0,'-28'0'31,"0"57"-15,28-29-16,-29-28 0,1 57 0,-29-29 15,57 1-15,-28-1 0,-29 29 16,29-1-16,28 1 0,-29-57 16,29 57-16,0-29 0,-28 0 0,28 29 15,0-29-15,0 29 0,0-29 0,0 1 16,0 28-16,0-29 0,57 0 0,-29 29 15,0-29-15,1 1 0,-1-29 16,0 28-16,1-28 0,-1 0 16,1 0-1,-1 0-15,0-28 16,1-1-16,-1 1 0,-28 0 16,28-29-16,-28 29 0,29-1 15,-29-28-15,28 57 0,-28-56 0,0-1 16,0 29-16,0-29 0,0 0 15,0 1-15,0 27 0,-28-56 0,-1 29 16,1 27-16,0-28 0,-1 1 0,29 27 16,-28 29-16,0-28 0,28 0 0,-29 28 15,1 0 63,-1 0-62,58-29 47,-1 1-48,29 28-15,-29-28 0,57 28 16,0 0-16,1-29 0,-58 29 15,57 0-15,-57 0 0,29 0 0,0 0 16,-29 0-16</inkml:trace>
  <inkml:trace contextRef="#ctx0" brushRef="#br0" timeOffset="496.63">21897 4422 0,'0'-28'0,"-28"56"47,28 0-47,-57 29 15,29 0-15,-1-29 0,29 29 0,-57 28 16,29 0-16,0-28 0,-1 28 0,29 0 16,-28 0-16,28-57 0,-28 29 15,28 28-15,0-28 0,0-29 16,0 29-16,0-1 0,0-27 0,56 27 15,1 1-15,0 0 0,-29-29 0,1 0 16,27 29-16,-27 0 0,27-29 0,-27-28 16,-1 29-16,29-1 0,-29 29 0,1-57 15,-1 0-15,0 0 0</inkml:trace>
  <inkml:trace contextRef="#ctx0" brushRef="#br0" timeOffset="1100.09">22124 5187 0,'28'0'0,"1"0"0,27 0 16,-27-28-16,28 28 0,-1-28 0,-27 28 0,-1 0 0,0 0 16,29-29-16,-29 29 0,1 0 15,-1 0 32,1 0-47,-1 0 16,0 0-16,1 0 15,-29 57 48,-29-29-48,-27 29-15,-1 28 0,28 0 0,1 0 16,-29-28-16,1 28 0,27-28 0,-27-1 16,27-27-16,1 28 0,28-1 0,-29-56 15,29 29 1,0-1 0,29 0-1,28-28-15,28 0 16,-29 29-16,29-29 0,1 0 0,-58 0 15,57 0-15,-57 0 0,1 0 16,-1 0-16,0 0 0,1 0 16</inkml:trace>
  <inkml:trace contextRef="#ctx0" brushRef="#br0" timeOffset="1441.21">22266 5669 0,'28'0'0,"29"-28"16,56 0-16,-84 28 0,-1 0 15,0-29-15,1 29 0,28-28 0,-1 0 16,-27 28-16,27 0 15,-27 0-15,-1 0 16,0 0-16,1 0 0</inkml:trace>
  <inkml:trace contextRef="#ctx0" brushRef="#br0" timeOffset="1899.47">23088 4365 0,'0'29'16,"0"-1"-16,29 0 0,-29 1 16,28-1-16,-28 0 0,28 1 0,-28-1 15,0 29-15,0-29 0,0 29 0,0 0 16,29-29-16,-29 29 0,0 28 0,0-29 15,0 1-15,0 28 0,28-28 0,-28 28 16,0 0-16,0-28 0,0 28 0,0 28 16,0-85-16,0 57 0,0-28 15,-28 0-15,-1 0 0,1-1 0,-29 1 16,29-57-16,28 28 0,-28 1 0,-1-1 16,1-28-16,28 28 0,-28-28 15</inkml:trace>
  <inkml:trace contextRef="#ctx0" brushRef="#br0" timeOffset="2208.01">23712 5216 0,'29'0'0,"-1"0"0,0 0 0,29 0 16,-28 0-16,-1 0 15,0 0-15,1 0 0,-1-29 16,29 29-16,-1 0 0,30 0 15,-30 0-15,29-28 0,0 28 0,-28-28 16,28-1-16,-28 29 0,-57-28 0,57 0 16,-29-1-16,-28 1 15</inkml:trace>
  <inkml:trace contextRef="#ctx0" brushRef="#br0" timeOffset="2610.32">23968 5556 0,'0'28'47,"28"-28"-31,0 0-16,1 0 0,27 0 15,-27 0-15,28 0 0,-29 0 0,0 0 16,29 0-16,-29 0 0,1 0 15,-1 0-15,0 0 0,1 0 16,-1 0-16,1 0 16,-1 0-16,0 0 0,1 0 15,-1 0-15,0 0 16,29 0-16,-29 0 0,1 0 16</inkml:trace>
  <inkml:trace contextRef="#ctx0" brushRef="#br0" timeOffset="3366.15">28336 3005 0,'0'56'16,"-29"1"0,29 0-16,0-1 0,0 1 0,0 28 15,-28 0-15,28-56 0,0 56 0,0 0 16,0-29-16,0 29 0,0 0 0,0-28 15,0 28-15,0-28 0,0 0 0,0-1 16,0-27-16,0-1 0,0 0 16</inkml:trace>
  <inkml:trace contextRef="#ctx0" brushRef="#br0" timeOffset="3874.4">25272 4904 0,'85'0'31,"1"0"-31,-1 0 0,28 0 0,1 0 16,27 0-16,1 0 0,57 0 0,-1-28 16,29 28-16,28-29 0,-28 29 0,29 0 15,27 0-15,1-56 0,0 56 0,-1 0 16,-56 0-16,85-29 0,-113 1 16,-29 28-16,28-28 0,-27 28 0,-30-29 15,-27 29-15,-57 0 0,-1-28 0,-27 28 16,-1 0-16,-28-28 31</inkml:trace>
  <inkml:trace contextRef="#ctx0" brushRef="#br0" timeOffset="4451.02">26974 5528 0,'-28'28'0,"-1"29"15,1 28-15,0-29 0,28 1 0,-57 0 0,57 28 16,-28-57-16,-1 57 0,1-28 0,0 28 16,28-57-16,-29 29 0,29 28 0,0-57 15,0 29-15,0-28 0,0 27 0,-28 1 16,28-29-16,0 29 0,0-29 0,0 1 16,0-1-16,0 0 15</inkml:trace>
  <inkml:trace contextRef="#ctx0" brushRef="#br0" timeOffset="4852.22">27286 6435 0,'57'0'0,"-29"-29"0,57 29 0,-28-28 16,-29 28-16,29 0 0,0 0 0,-29 0 16,1 0-16,-1 0 0,0 0 0,29-28 15,-57-1-15,28 29 0,1-28 16,-1 28-16,1 0 0,-1 0 16,0 0-1,1-28-15,-1 28 16,-28-29-16,28 29 62,1 0-62</inkml:trace>
  <inkml:trace contextRef="#ctx0" brushRef="#br0" timeOffset="5240.2">27740 5868 0,'0'28'16,"0"1"-16,0 27 0,0-27 0,0 27 16,0 1-16,0-29 0,0 29 0,0-29 15,0 29-15,0 0 0,0-29 0,0 29 16,0 0-16,0-1 0,0 29 0,0-56 15,0 27-15,0 1 0,0-29 0,0 29 16,0-29-16,0 1 0,0-1 16</inkml:trace>
  <inkml:trace contextRef="#ctx0" brushRef="#br0" timeOffset="5972.85">28307 6492 0,'29'0'0,"-1"0"0,0 0 16,1 0 0,-1 0 15,1 0-31,-1-29 0,-28 1 15,28 28-15,29-29 0,-57-27 0,57 27 16,-29 29-16,0-28 0,1-29 0,-1 29 16,1 28-16,-29-28 0,0-1 15,0 1-15,0 0 16,0-1-16,0 1 16,0 0-16,0-1 15,0 1 32,-29 28-47,1 0 0,-29 28 16,29 1-16,-1-29 0,-27 28 0,27 0 15,1 1-15,-29-1 0,29 0 0,-1 1 16,29 27-16,-28-27 0,0-1 0,28 0 16,-29 1-16,29 27 0,0 1 15,0-28-15,0-1 0,0 0 0,0 1 16,0-1-16,0 29 0,0-1 15,0 1-15,29-57 0,-29 57 16,28-57-16,-28 56 0,0-27 0,28-29 16,-28 28-16,29 0 0,-1 1 0,1-29 15,-1 0 1,-28 28 0,28-28-16,1 0 31,-1 0-16,0 0-15,29 0 0,0 0 16,-29 0-16,1 0 0,27 0 0,-27 0 16,-1 0-16,0 0 0,1 0 15</inkml:trace>
  <inkml:trace contextRef="#ctx0" brushRef="#br0" timeOffset="6557.14">29130 5584 0,'28'-28'62,"29"28"-46,-29 0-16,29 0 0,-29 0 16,1 0-16,-1 0 0,1 0 0,-29-28 0</inkml:trace>
  <inkml:trace contextRef="#ctx0" brushRef="#br0" timeOffset="7531.77">29640 5244 0,'57'0'78,"-28"0"-63,-1 0-15,0 0 0,1 0 16,-1 0 0,0 0 15,-28-28-31,29 28 94,-1 0-79,-28 28 32,0 1-31,0-1-16,0 0 0,-28 1 0,-1-1 15,1 29-15,28-29 0,-28 29 16,-1-29-16,1 0 0,0 1 16,-1 27-16,29-27 0,-28-1 15,28 0-15,0 1 0,0-1 16,0 1 62,28-29-62,1 0-16,-1 0 15,0 0-15,1 0 0,-1 0 16,0 0-16,1 0 15,-1 0 1</inkml:trace>
  <inkml:trace contextRef="#ctx0" brushRef="#br0" timeOffset="8052.23">29499 5528 0,'28'0'63,"0"0"-63,1 0 0,-1 0 15,0-29-15,1 29 0,-1 0 0,1 0 16,-1-28-16,29 28 0,-29-28 0,0 28 16,1 0-16,-1 0 0,0 0 0,1 0 15,-29-29-15,28 29 63,1 0-48</inkml:trace>
  <inkml:trace contextRef="#ctx0" brushRef="#br0" timeOffset="18710.14">19571 12388 0,'29'0'47,"-29"28"-16,0 1-31,0-1 16,0 0-16,28 1 0,-28 27 15,28-27-15,1-1 0,-1 0 16,-28 1-16,28 27 0,1-56 0,-29 29 16,0-1-16,28-28 0,0 0 15,1 0 16,-1 0-15,1-28-16,-1 28 16,-28-29-16,28-27 0,-28-1 15,0 0-15,0 29 0,0-29 0</inkml:trace>
  <inkml:trace contextRef="#ctx0" brushRef="#br0" timeOffset="19041.7">19685 11906 0</inkml:trace>
  <inkml:trace contextRef="#ctx0" brushRef="#br0" timeOffset="19474.54">20507 12133 0</inkml:trace>
  <inkml:trace contextRef="#ctx0" brushRef="#br0" timeOffset="19742.98">20564 12785 0</inkml:trace>
  <inkml:trace contextRef="#ctx0" brushRef="#br0" timeOffset="20467.62">21330 12331 0,'0'29'78,"0"-1"-78,0 0 0,0 1 16,0-1-16,0 29 0,0-29 0,0 0 15,0 29-15,0-29 0,0 29 0,0 0 16,28-29-16,0 29 0,-28-29 0,29 29 16,28-29-16,-29-28 15,-28 29-15,57-1 0,-29-28 0,-28 28 16,28-28-16,1 0 0,-1 0 16,0 0-16,1 0 15,-1-28 1,-28 0-16,0-1 0,0 1 15,0-29-15,0 1 0,0 27 0,0-28 16,0 29-16,0 0 0,0-29 0,0 29 16,0-1-16,0-27 0,0 27 15,-57 1-15,57 0 0,-28-1 0,0 1 16,-1 0-16,1 28 0,0 0 16,-1 0-16,1 0 0,28-29 15,-28 29-15,-1 0 0</inkml:trace>
  <inkml:trace contextRef="#ctx0" brushRef="#br0" timeOffset="21352.36">22493 12586 0,'-29'0'62,"1"0"-62,-29 0 16,29 0-16</inkml:trace>
  <inkml:trace contextRef="#ctx0" brushRef="#br0" timeOffset="21559.56">22209 12586 0,'-28'0'15,"-1"0"-15,58 0 78,-1 0-62,29 0-16,-29 0 0,29 0 0,0 0 16,28 0-16,28 0 0,-56 0 15,28 0-15,0 0 0,-57 0 0,1 0 0,-1 0 16,1 0-16,-1 0 0,0 0 16</inkml:trace>
  <inkml:trace contextRef="#ctx0" brushRef="#br0" timeOffset="23536.02">23429 12104 0,'28'29'31,"-28"-1"-16,0 1-15,0 27 0,0-27 16,28 56-16,1-29 0,-29-27 0,28 56 16,-28-29-16,0-27 0,0 27 0,0 1 15,0-29-15,0 29 0,0-28 0,0 27 16,0 1-16,0-29 0,0 1 16,29-29 30</inkml:trace>
  <inkml:trace contextRef="#ctx0" brushRef="#br0" timeOffset="24077.21">24138 12728 0,'28'0'31,"1"0"-15,-1 0-16,0 0 0,1 0 16,27 0-16,1 0 15,-29-28-15,1 28 0,28 0 0,-29 0 16,0 0-16,29-29 0,-29 29 16,1 0-16,-1 0 46,0 0-14,1 0-32</inkml:trace>
  <inkml:trace contextRef="#ctx0" brushRef="#br0" timeOffset="24833.99">24904 12218 0,'28'0'0,"0"0"15,1 0-15,-29-28 0,28 28 0,0 0 16,29 0-16,-28 0 0,27 0 16,-27 0-16,-1 28 15,0-28-15,-28 28 0,29-28 0,-29 29 16,28-29-16,0 0 16,-28 28-16,0 0 15,29 1-15,-29-1 16,0 0-16,0 1 15,0-1-15,0 0 0,0 1 16,0-1-16,0 0 0,0 1 0,0-1 16,0 0-16,0 29 0,-29-29 15,-27 29-15,27-28 16,1-1-16,28 0 0,-28-28 0,-1 0 47,29 29-32,-28-29-15,0 0 16,-1 0 0,58 28 46,-1-28-62,0 0 16,1 0-16,-1 0 0,29 0 15,-1 28-15,-27-28 0,-1 29 16,29-29-16,-29 0 0,1 28 16,-1-28-16</inkml:trace>
  <inkml:trace contextRef="#ctx0" brushRef="#br0" timeOffset="26421.25">20989 14741 0,'0'-29'94,"29"1"-79,-1 28-15,0 0 16,1 0-16,-1 0 0,1-28 16,-1 28-16,0-29 0,1 29 15,-1-28-15,-28 0 0,28 28 16,1-29-16,-1 29 0,-28-28 15,28 0-15,1-1 0,-29 1 16,0 0-16,0-1 16,0 1-16,0 0 0,0-1 15,0 1 1,0 0 0,0-1-1,-29 29 1,1 0 15,0 0-15,-1 0-16,1 0 0,0 0 15,-1 29-15,29-1 0,-28 0 16,0 1-16,28-1 16,-29-28-16,29 28 0,0 29 15,0-29-15,0 1 16,0-1-16,0 0 0,0 1 0,0-1 15,0 0-15,0 1 0,0-1 16,0 0-16,0 1 0,29-1 16,-29 1-1,28-29 1,0 0 0,1 28-1,-1-28-15,-28 28 0,28-28 16,1 0-16,-29 29 0,28-29 15,0 0-15,1 0 0,-1 0 16,1 0 15,-1 0 1,0 0-17,1 0-15,-29 28 0,28-28 16,0 0-1</inkml:trace>
  <inkml:trace contextRef="#ctx0" brushRef="#br0" timeOffset="27750.97">21840 13919 0,'-28'0'63,"28"-29"-63,28 29 47,1 0-47,-1 0 0,29 0 15,-57-28-15,56 28 0,-27-28 0,-1 28 16,1 0-1,-1 0 79,0 0-78,-28 28-1,0 0 1,0 29-16,-28-57 0,28 28 16,0 1-1,-28-1-15,-1-28 0,29 28 16,0 1-16,-28-29 0,-1 0 16,29 28-16,-28 1 0,28-1 15,-28-28-15,-1 0 0,29 28 16,-28-28-16,28 29 0,-28-29 0,56 0 203,0 0-203,29 0 0,0 0 16,-29 0-16,1 0 0,27 0 0,1 0 15,-29 0-15</inkml:trace>
  <inkml:trace contextRef="#ctx0" brushRef="#br0" timeOffset="28644.39">22521 14032 0,'0'28'78,"0"1"-62,0-1-16,-28-28 15,28 29-15,0-1 0,0 0 16,0 1-16,0-1 16,0 0-1,28-28 16,0 0-15,1 29-16,-1-29 16,29 0-16,-57 28 0,28-28 15,1 0 48,-29-28-48,0-1 1,0 1-16,0 0 16,0-1-16,0 1 15,0 0-15,-29 28 94,1 0 62,0 0-156,-1 0 16,1 0-16</inkml:trace>
  <inkml:trace contextRef="#ctx0" brushRef="#br0" timeOffset="28695.16">22578 14146 0</inkml:trace>
  <inkml:trace contextRef="#ctx0" brushRef="#br0" timeOffset="30038.02">19486 15194 0,'28'0'47,"29"0"-47,57 0 0,-1 0 15,1 0-15,27 0 0,1 0 0,57 0 16,-57 0-16,56 0 0,-28 0 0,-28 0 16,57 0-16,-1 0 0,-56 0 0,0 0 15,-29 0-15,1 0 0,-1 0 16,-56 0-16,0 0 0,-1 0 0,1 0 15,0 0-15,-29 0 0,29 0 0,28 0 16,-57 0-16,58 0 0,-30 0 0,1 0 16,28 0-16,-57 0 0,58 0 0,-30 0 15,-27 0-15,27 0 0,1 0 0,-29 0 16,1 0-16,-1 0 0,1 0 0,-1 0 16,0 0-16,1 0 0,-1 0 15,0 0-15,1 0 0,27 0 16,-27 0-16,-1 0 0,1 0 15,-1 0-15,0 0 0,1 0 0,-1 0 16,0 0-16,1 0 0,-29-28 16,28 28-16,0 0 15,1 0-15,-1 0 16,1 0-16,-1 0 16,0 0-16,1 0 0,-1 0 15,0 0-15,1 0 16,-1 0-16,0 0 0,1 0 15,-1 0-15,1 0 16,-1 0-16,0 0 0,1 0 16,-1 0-16,0 0 15,1 0-15,-1 0 0,0 0 32,1 0-32,-1 0 0,1 0 15,-1 0-15,-28-28 0,28 28 16,1 0-16,-1 0 15,0 0 110,-28-29-125</inkml:trace>
  <inkml:trace contextRef="#ctx0" brushRef="#br0" timeOffset="31773.66">19373 16272 0,'28'0'15,"0"0"-15,1 0 0,-1 0 16,0 0-16,1 0 0,-1 0 0,1 0 16,-1 0-16,0 0 0,29 0 0,-29 0 15,1 0-15,-1 0 16,-28-29-16,28 29 31,-28-28-31,29 28 16,-29-28-16,28 28 15,-28-29-15,0 1 16,29 28-16,-29-28 0,0-1 16,0 1-16,0 0 15,0-1-15,-29 1 0,29-1 16,0 1-16,-28 28 0,-1 0 0,29-28 16,-28 28-16,28-29 0,-28 29 15,-1 0 16,1 0-15,0 0-16,-1 0 16,1 0-16,0 0 0,-1 0 15,1 29-15,-1-29 0,1 28 16,0 0-16,28 1 0,-29-1 16,1 29-16,0-29 15,28 1-15,0-1 0,0 0 0,0 1 16,0-1-16,0 0 0,0 1 0,0-1 15,0 0-15,0 1 0,0-1 0,0 0 16,0 1-16,0-1 0,0 0 0,0 1 16,28-1-16,-28 0 0,28-28 15,-28 29-15,0-1 16,29-28-16,-1 29 16,0-29 15,29 0-31,0 0 0,-29 0 15,1 0-15,-1 0 0,0 0 0,1 0 16,-1 0-16,0 0 0,1 0 16,-1 0-16,1 0 0,-1 0 15,0 0 17,1 0-17,-29-29-15</inkml:trace>
  <inkml:trace contextRef="#ctx0" brushRef="#br0" timeOffset="33260.25">20025 15365 0,'0'-29'32,"28"1"-1,1 28-15,-1 0-16,29 0 0,-29 0 15,1 0-15,27 0 0,1 0 16,-29 0-16,1 0 15,-1 0-15,0 0 16,-28 28 109,0 29-125,-28 0 0,0-57 16,-1 56-16,29 1 0,-28-57 15,0 57-15,-1-29 0,1 0 16,0-28-16,28 29 0,-29-29 0,29 28 250,29-28-234,-1 0-1,0 0-15,1 0 16</inkml:trace>
  <inkml:trace contextRef="#ctx0" brushRef="#br0" timeOffset="33908.86">20649 15676 0,'28'0'63,"-28"29"-63,0-1 15,29-28-15,-1 0 16,-28 28-16,28-28 16,-28 29-1,29-29-15,-1 0 16,1 0 0,27 0-16,-27 0 15,-1 0-15,0 0 16,1 0-1,-29-29-15,0 1 16,0 0 0,0-1-16,-29 29 0,29-28 0,0 0 15,0-1-15,-28 29 0,28-28 0,-28 28 16,28-28-16,0-1 16,-29 29-16,1 0 15,0 0-15,-1 0 0,1 0 16,-29 0-1,29 0-15,28 29 16,0-1-16,0 0 0,0 1 16,0-1-16,0 0 0,0 1 15</inkml:trace>
  <inkml:trace contextRef="#ctx0" brushRef="#br0" timeOffset="34478.94">20450 15705 0,'-28'0'0,"28"28"47,28-28 15,1 0-46,28 0-16,-1 0 0,1 0 16,0 0-16,-29 0 15,29 0-15,0 0 0,-29 0 0,0 0 0,1 0 16,-1 0 0</inkml:trace>
  <inkml:trace contextRef="#ctx0" brushRef="#br0" timeOffset="35044.25">20961 16328 0,'28'-28'15,"1"28"1,-1 0-16,0 0 0,1 0 16,-1 0-16,1 0 0,27 0 15,-27 0-15,-1 0 0,0 0 0,-28-28 16,29 28-16,-29-29 0</inkml:trace>
  <inkml:trace contextRef="#ctx0" brushRef="#br0" timeOffset="35502.71">21216 15960 0,'0'28'31,"0"1"-31,0-1 0,0 0 16,0 1 0,0-1-16,0 0 0,0 1 15,0-1-15,0 0 0,0 29 0,0-29 16,0 1-16,0-1 0,0 0 0,0 1 15,0-1-15,0 0 0,0 1 0,0-1 16,0 0 0,0 1 15,-28-29-31</inkml:trace>
  <inkml:trace contextRef="#ctx0" brushRef="#br0" timeOffset="36257.18">21670 16357 0,'28'0'46,"1"0"-30,-1 0-16,1 0 16,-1 0-16,0 0 15,1 0 1,-1 0 0,0 0 15,1 0-31,-1-29 0,-28 1 15,0 0 1,0-1 0,0 1-1,0 0 1,-28 28 0,-1 0-16,29-29 0,-28 29 31,0 0-31,-1 0 15,29 29-15,-28-1 16,28 0-16,-28-28 0,28 29 16,0-1-16,0 0 0,0 1 15,-29-1-15,29 0 0,0 1 16,0-1-16,0 0 0,0 29 16,0-29-16,0 1 15,0-1 1,0 1-1,29-29-15,-1 0 16,0 0 0,1 0-16,-1 0 0,0 0 15,1 0-15,-1 0 0,0 0 16</inkml:trace>
  <inkml:trace contextRef="#ctx0" brushRef="#br0" timeOffset="37127.17">22266 15535 0,'28'0'47,"1"0"-32,27 0-15,-27 0 16,-1 0-16,-28-29 0,28 29 16,-28 29 109,-28 27-125,-29-56 15,57 29-15,-28-1 0,0 0 16,-1 1-16,1-1 0,-1 0 0,1 1 16,28-1-16,-28-28 0,-1 28 0,1-28 15,0 29-15,-1-29 0,29 28 63,29-28-48,-29 28-15,28-28 0,0 0 16,1 0-16,-1 0 0,29 0 0,-29 0 16,1 0-16,-1 0 0,0 0 15,1 0-15,-1 0 78,0 0-78,1 0 16</inkml:trace>
  <inkml:trace contextRef="#ctx0" brushRef="#br0" timeOffset="37610.97">22691 15818 0,'29'0'46,"-29"28"-30,0 1-16,0-1 16,0 0-16,0 1 0,0-1 15,0 1-15,0-1 16,0 0 0,0 1-16,0-1 31,0 0 47</inkml:trace>
  <inkml:trace contextRef="#ctx0" brushRef="#br0" timeOffset="38255.71">23060 16527 0,'57'-29'62,"-1"29"-62,1 0 0,0 0 16,-29 0-16,29 0 0,-29 0 0,29 0 16,-29 0-16,1 0 0,-1 0 47,-28-28-32</inkml:trace>
  <inkml:trace contextRef="#ctx0" brushRef="#br0" timeOffset="38615.28">23372 16215 0,'0'28'63,"0"1"-48,0 27-15,0 1 16,0-29-16,0 1 15,0-1-15,0 0 0,0 1 16,0-1-16,0 0 31</inkml:trace>
  <inkml:trace contextRef="#ctx0" brushRef="#br0" timeOffset="39265.04">23741 16470 0,'28'0'32,"0"0"-32,1 0 0,-1 0 15,1 0-15,-1 0 0,0 0 16,1-28-16,-1 28 0,29-29 16,-57 1-16,56 0 0,-27 28 0,-1-29 15,29 1-15,-57-29 0,28 57 16,1-28-16,-1 28 0,-28-28 0,28 28 15,-28-29-15,0 1 16,0 0 0,0-1-1,-28 29 32,0 0-47,-1 0 16,1 29-16,0-1 0,28 0 15,-29-28-15,1 57 0,-1-29 0,29 1 16,-28-1-16,0 0 16,28 1-16,0-1 15,0 0-15,0 1 0,0-1 16,0 0-16,0 1 16,0-1-1,0 0 1,28-28-16,-28 29 0,28-1 0,1-28 15,-29 29-15,28-29 0,-28 28 16,0 0-16,29-28 0,-1 0 31,0 0 16,1 0-31</inkml:trace>
  <inkml:trace contextRef="#ctx0" brushRef="#br0" timeOffset="40147.83">24308 15563 0,'28'0'16,"1"0"-16,-1 0 0,0 0 15,1 0-15,-1 0 0,1 0 16,-1 0-16,0 0 0,29 0 16,-29 0-16,29 0 15,-29 0-15,1 0 0,-1 0 16,-28-28-16,0 56 78,-28-28-62,-1 0-16,29 28 0,-28 1 15,0-1-15,-1 0 0,1 1 16,-29-29-16,29 28 0,0 0 0,-1 29 16,1-57-16,28 28 0,-29-28 0,29 29 15,-28-29-15,28 28 63,0 0-48,28 1-15,1-29 16,-1 0 0,-28 28-16,29-28 0,-1 0 46,0 0-46,1 0 16,-1 0-16,0 0 0</inkml:trace>
  <inkml:trace contextRef="#ctx0" brushRef="#br0" timeOffset="41189.14">24847 15846 0,'28'0'47,"1"0"-31,-1 0-16,0 0 16,1 0-16,-29 29 15,0-1 1,0 0-16,0 1 15,0-1-15,0 1 16,0-1-16,0 0 0,-29 1 16,1-1-16,0 0 0,-1-28 15,29 29-15,-28-29 0,0 28 16,-1 0-16,1-28 16,-1 0-16,29 29 15,-28-29 1,0 28-16,-1-28 0,29 28 0,-28-28 15,56 0 64,-28-28-79,29 28 15,-1 0-15,0 0 0,1 0 0,-1 0 16,1 0-16,27 0 0,-27 0 15,-1 0-15,0 0 16,1 0 47,-1 0-63</inkml:trace>
  <inkml:trace contextRef="#ctx0" brushRef="#br0" timeOffset="42569.06">16508 15053 0,'0'28'47,"28"0"-47,-28 1 0,0-1 0,0 29 15,29-1-15,-29-27 0,0 56 16,0-28-16,0-29 0,0 29 0,0-29 16,0 29-16,0-1 0,0-27 0,0-1 15,0 0-15,0 1 0,0 27 0,0-27 16,0-1-16,0 0 0,0 1 15,0 28-15,28-57 94,-28-57-94,0 28 0,0 1 0,0 0 16,0-29-16,0 0 0,0 1 15,0 27-15,0 1 0,0 0 0,0-1 16,0 1-16,0 0 0,0-1 0,0-27 16</inkml:trace>
  <inkml:trace contextRef="#ctx0" brushRef="#br0" timeOffset="43055.41">16536 15194 0,'29'0'94,"-1"0"-94,0 0 0,29 0 16,0 0-16,0 0 15,-1 0-15,-27 0 16,-29 29 0,0-1-1,0 0-15,0 1 16,0-1-16,0 1 16,0-1-16,0 0 0,0 1 15,0-1-15,0 0 16,0 1-16,-29-29 0,1 28 0,0 0 15,-29 1-15,0-1 0,29-28 0,-1 0 16,-27 28-16,27-28 0,1 29 0,0-29 16,28 28-16,-29-28 0</inkml:trace>
  <inkml:trace contextRef="#ctx0" brushRef="#br0" timeOffset="43680.17">17387 15024 0,'-28'0'46,"28"29"-46,0-1 16,0 29-16,0-29 0,0 29 16,0-1-16,0-27 15,0-1-15,0 1 0,0 27 16,0-27-16,0-1 0,0 0 0,0 1 16,0-1-16,0 29 0,0-1 15,0-27-15,0-1 0,0 0 0,0 1 16,0-1-16,28 0 15,-28 1 1,29-29-16,-1 28 31,0 0-31,1-28 16,-29 29-16,28-29 16,-28 28-1,28-28 1,1 0-16,-1 0 31</inkml:trace>
  <inkml:trace contextRef="#ctx0" brushRef="#br0" timeOffset="44482.16">17642 15393 0,'0'28'47,"0"1"-47,0-1 16,29 0-16,-29 1 15,0-1-15,28 29 0,1-1 16,-29-27-16,0-1 16,28 0-16,-28 1 0,0-1 47,28-28-47,1 28 15,-1-28 1,0 0-1,1 0-15,-1 0 32,0 0-17,1 0-15,-29-28 16,0 0 0,0-1-16,0 1 0,0-29 15,0 29-15,0 0 16,0-1-16,0 1 15,0 0 1,0-1 0,0 1-1,-29 28-15,1-28 0,0 28 16,-1 0-16,1 0 31,0 0-31,-1 0 0,1 0 16,0 0-16,-1 0 0,1 0 15,-1 0-15,1 0 16,0 0-16,-1 0 16</inkml:trace>
  <inkml:trace contextRef="#ctx0" brushRef="#br0" timeOffset="45051.38">17841 14911 0,'28'0'16,"1"0"-16,-1 0 0,29 0 15,-29 28 1,29 1-16,-29-1 0,1 0 16,-1-28-16,0 57 0,1-29 15,-29 1-15,0 27 0,0-27 16,0-1-16,0 0 0,0 29 0,0-28 16,0-1-16,0 29 0,0-1 0,0-27 15,0-1-15,0 0 0,0 1 16,0-1-16,0 0 0,0 1 15,-29-29-15,29 28 0,0 0 16,0 1 0,0-1-1,0 0 1</inkml:trace>
  <inkml:trace contextRef="#ctx0" brushRef="#br0" timeOffset="45494.52">18664 15223 0,'0'-29'16,"28"29"-16,0 0 15,1 0-15,-1 0 16,0 0 0,1 0-16,-1 0 31,0 0 16,1 0-32,-1 0 1,1 0 0</inkml:trace>
  <inkml:trace contextRef="#ctx0" brushRef="#br0" timeOffset="45899.1">18635 15535 0,'0'28'63,"29"-28"-63,27 0 15,29 0-15,-56 28 0,27-28 0,-27 0 16,28 0-16,-29 0 0,0 0 31</inkml:trace>
  <inkml:trace contextRef="#ctx0" brushRef="#br0" timeOffset="47292.49">26577 14627 0,'28'29'15,"-28"-1"1,0 0-16,0 1 0,0-1 0,0 29 16,29 0-16,-29-29 0,0 29 0,0-29 15,0 57-15,0-28 0,28-29 0,-28 29 16,0 28-16,0-57 0,0 29 0,0-29 15,0 1-15,0-1 0,0 0 0,0 1 16,29-29-16,-29 28 0,0-85 109,0 29-109,0-29 0,0 29 16,-29-29-16,29 0 0,0 29 16,-28 0-16,28-29 0,-29 29 15,29-1-15,0 1 0,0 0 16,0-1-16,0 1 16,0 0-16,0-1 15,29 29 1,-29-28-16,28 28 15,1 0 1,-1 0-16,0 0 16,1 0-16,-1 0 31,-28 28 0,0 1-15,0 27-16,0 1 15,0 0 1,-28-57-16,-1 28 16</inkml:trace>
  <inkml:trace contextRef="#ctx0" brushRef="#br0" timeOffset="47753.27">27088 14656 0,'0'28'47,"0"57"-47,0-56 16,0 27-16,0 1 0,0-29 0,0 29 15,0-29-15,0 29 0,0 0 0,0-29 16,0 29-16,0-29 0,0 29 0,28-29 16,0 29-16,-28-29 15,29 1-15,-1-1 16,-28 0-16,28-28 0,1 0 15,-29 29 1,28-29-16,1 0 47,-1 0-16</inkml:trace>
  <inkml:trace contextRef="#ctx0" brushRef="#br0" timeOffset="48139.99">27456 14968 0,'0'28'0,"0"0"15,0 1-15,0-1 16,0 0-16,0 1 0,0-1 0,0 0 15,0 1-15,0 27 0,0-27 0,0-1 16,0 29-16,0 0 0,0-29 16,0 0-16,0 1 0,0-1 47,29-28-47</inkml:trace>
  <inkml:trace contextRef="#ctx0" brushRef="#br0" timeOffset="48640.08">27882 14401 0,'0'28'16,"28"0"-16,1-28 0,-1 29 0,0-29 16,-28 28-16,29-28 15,-29 28-15,0 29 16,0-29-16,0 1 0,0 56 0,0-57 16,0 29-16,0 28 0,0-57 0,0 57 15,0 0-15,0-56 0,0 56 0,0 0 16,0-28-16,0-29 0,0 0 15,-29 1-15,29-1 0,0 0 16,-28-28-16,28 29 0,-28-29 16</inkml:trace>
  <inkml:trace contextRef="#ctx0" brushRef="#br0" timeOffset="49143.05">28534 14854 0,'29'-28'16,"-1"28"-1,0 0-15,1 0 16,-1 0-16,0 0 0,1 0 16,-1 0 46,1 0-62,-1 28 16,0-28-16,-28 29 15,29-29-15,-29 28 63,0 0-63</inkml:trace>
  <inkml:trace contextRef="#ctx0" brushRef="#br0" timeOffset="49667.1">28648 15365 0,'28'0'78,"0"0"-63,1 0-15,-1 0 32,1 0-17,-1 0-15,0 0 16,1 0-16,-1 0 16,0 0 15,1 0-16</inkml:trace>
  <inkml:trace contextRef="#ctx0" brushRef="#br0" timeOffset="51010.05">30435 14316 0,'28'0'47,"0"0"-31,1 0 0,-1 0-16,-28-29 0,0 1 15,28 28-15,1 0 16,-29-28-1,0-1 1,0 1 15,0 0 1,0-1 14,-29 29 64,29 29-79,0-1-31,0 0 0,0 1 16,0-1-1,0 0-15,0 1 16,0-1 0,0 0-16,0 1 0,0-1 15,0 0-15,29-28 0,-29 29 16,0-1-16,28 0 15,1-28 1,-29 29 0,28-29-1,-28 28-15,28-28 32,1 0-32,-1 0 15,0 0 16,1 0-31,-1 0 16,0 0-16,1 0 16</inkml:trace>
  <inkml:trace contextRef="#ctx0" brushRef="#br0" timeOffset="51887.4">30860 13664 0,'0'-29'16,"28"1"31,1 28-32,-1 0-15,1 0 16,-1 0-16,0 0 16,1 0 15,-1 0 16,-28 28-32,0 1-15,0-1 16,0 0-16,0 1 16,0-1-16,0 0 0,-28-28 0,28 29 15,0-1-15,-29 0 0,29 1 16,0-1-16,0 0 15,0 1 1,0-1 15,0 0-31,0 1 47,0-1-47,29-28 31,-1 0-31,0 0 0,1 0 16,-1 0 0,0 0-1,-28-28-15,0-1 32</inkml:trace>
  <inkml:trace contextRef="#ctx0" brushRef="#br0" timeOffset="52450.68">31314 13919 0,'28'0'78,"-28"28"-63,0 0 1,0 1-16,0-1 16,0 0-16,29 1 15,-29-1-15,0 1 0,0-1 16,0 0-16,0 1 94,28-29-94</inkml:trace>
  <inkml:trace contextRef="#ctx0" brushRef="#br0" timeOffset="53328.03">30038 14968 0,'56'0'109,"29"0"-109,0 0 0,-28 0 0,0 0 16,0 0-16,-1 0 0,1 0 0,28 0 16,-28 0-16,0 0 0,-29 0 0,57 0 15,-28 0-15,-29 0 0,57 0 0,-28 0 16,-29 0-16,57 0 0,-28 0 0,-28 0 16,27 0-16,-27 0 0,-1-29 15,0 29-15,1 0 16,-1 0-1,0 0-15,1 0 16,-1 0-16,29 0 16,0 0-16,-29 0 0,0 0 15,1 0-15,-1 0 0,0 0 16,1 0-16,-1 0 16,1 0-16,-1 0 0,0 0 15,1 0 1,-1 0-1</inkml:trace>
  <inkml:trace contextRef="#ctx0" brushRef="#br0" timeOffset="53971.14">30208 15705 0</inkml:trace>
  <inkml:trace contextRef="#ctx0" brushRef="#br0" timeOffset="54140.58">30605 15648 0,'0'-28'0,"28"28"63,1 0-63</inkml:trace>
  <inkml:trace contextRef="#ctx0" brushRef="#br0" timeOffset="54306.87">31002 15620 0,'28'0'0,"1"0"31,-1 0-15,0 0-16</inkml:trace>
  <inkml:trace contextRef="#ctx0" brushRef="#br0" timeOffset="54456.71">31456 15620 0,'28'0'0,"0"0"0,1 0 16,-1 0-16,1 0 0</inkml:trace>
  <inkml:trace contextRef="#ctx0" brushRef="#br0" timeOffset="54800.97">31910 15761 0</inkml:trace>
  <inkml:trace contextRef="#ctx0" brushRef="#br0" timeOffset="60642.23">26691 16470 0,'0'28'16,"28"-28"-16,-28 29 0,0-1 0,28 0 15,-28 1-15,0-1 0,0 1 0,0 27 16,0 1-16,0-29 16,0 29-16,0 0 15,0-29-15,0 0 0,0 1 0,0-1 16,0 0-16,0 1 0,29-1 16,-58-85 93,29 29-109,0-29 0,0 1 16,0-1-16,-28 0 0,28 29 15,0 0-15,0-1 16,0 1-16,0 0 0,0-1 15,28 1-15,-28-1 0,29 29 0,-1-28 16,0 0-16,-28-1 16,29 1-16,-1 28 0,-28-28 15,28 28 17,1-29-32,-1 29 0,1 0 15,-1 0-15,0 0 16,1 0 15,-29 29-15,0-1-16,0 0 15,0 1-15,0-1 0,-29 0 16,29 1-16,0-1 16,-28-28-16,0 29 15,28-1-15,-29-28 0,1 28 16,-1-28-16,29 29 0,-28-29 15,0 28-15,-1 0 16,1-28 0,28 29-16</inkml:trace>
  <inkml:trace contextRef="#ctx0" brushRef="#br0" timeOffset="61227.45">27655 16187 0,'0'28'32,"0"0"-32,-57 1 15,57-1-15,-28 0 0,-1 29 0,29 0 16,-28-57-16,28 56 0,-28 1 0,28 0 15,0-29-15,0 1 16,0-1-16,0 29 0,0-29 16,0 0-16,0 29 0,0-29 0,0 1 15,0 27-15,0 1 0,0-29 16,0 1-16,28-1 0,-28 0 16,28 1-16,1-1 0,-1-28 15,-28 28 32,0 1-31,29-29-16</inkml:trace>
  <inkml:trace contextRef="#ctx0" brushRef="#br0" timeOffset="62016.33">27967 16555 0,'0'28'63,"0"29"-48,-28-28-15,-1 27 0,29-27 16,0-1-16,0 0 15,0 1-15,0-1 16,0 0-16,29-28 16,-29 29-16,0-1 15,28 0 1,-28 1 0,28-29-16,-56 0 218,28-29-218,-28 1 47,28 0-47,-29 28 16</inkml:trace>
  <inkml:trace contextRef="#ctx0" brushRef="#br0" timeOffset="62966.97">27825 16498 0,'0'-28'63,"28"28"-47,1 0-1,-29 28 32,0 29-47,0 0 16,0-29-16,0 1 0,0 27 15,0 1-15,0-29 0,0 29 16,0-29-16,0 1 0,0-1 16,-29-28-16,1 28 0,28 1 15,-28-29-15,28 28 0,-29-28 0,1 0 63,0 0-63,-1 0 15,-27 0-15,27 0 0,-28 0 16,86 0 62,-29 28-78,28-28 16,1 0-1,-1 0-15,0 0 0,29 0 0,-29 0 16,29 0-16,0 0 0,-29 0 16,1 0-16,-1 0 0,29 0 0,-29 0 15,0 0-15,1 0 0,-1 0 0,0 0 31,1 0 94,-1 0-109,1 0-16,-1 0 16,0 0-16,1 0 15</inkml:trace>
  <inkml:trace contextRef="#ctx0" brushRef="#br0" timeOffset="63485.98">28364 16073 0,'28'0'31,"1"0"-31,-1 0 15,1 29-15,-1-1 0,-28 0 16,28 1-16,-28-1 0,29 29 0,-1-1 16,0-27-16,-28 27 0,0 29 15,0-56-15,0 27 0,0 1 0,0-28 16,0 27-16,0 1 0,0 0 0,0 28 16,0-57-16,0 29 0,0 28 0,0-57 15,-28 29-15,0-1 0,-1-27 0,1 28 16,0-1-16,-1-27 0,1-1 0,-1 0 15,1 29-15,0-29 0,-1-28 16,29 29-16,-28-29 63,0 0-63</inkml:trace>
  <inkml:trace contextRef="#ctx0" brushRef="#br0" timeOffset="64628.25">27797 16527 0,'0'-29'32,"0"1"-17,-29 28 16,29-28-31,-28 28 63,-29 0-47,29 0-16,28 28 15,-28 0-15,-1-28 0,29 29 0,-28-1 16,-1 0-16,1 1 0,0-1 15,-1-28-15,29 29 0,0-1 16,0 0 0</inkml:trace>
</inkml:ink>
</file>

<file path=ppt/ink/ink2.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3:54.405"/>
    </inkml:context>
    <inkml:brush xml:id="br0">
      <inkml:brushProperty name="width" value="0.05292" units="cm"/>
      <inkml:brushProperty name="height" value="0.05292" units="cm"/>
      <inkml:brushProperty name="color" value="#FF0000"/>
    </inkml:brush>
  </inkml:definitions>
  <inkml:trace contextRef="#ctx0" brushRef="#br0">9105 10999 0,'28'0'125,"1"0"-109,27 0-16,-56 28 0,29-28 0,-1 29 16,0-1-16,1 0 0,-1-28 0,-28 29 15,57-1-15,-29-28 0,-28 28 0,29 1 16,-1-1-16,0 0 0,1-28 0,-29 29 16,56-1-16,-27 0 15,-1-28-15,1 29 0,-29-1 0,28-28 16,0 28-16,1 29 0,-1-29 0,0-28 15,1 29-15,-29-1 0,28-28 0,0 0 16,1 29-16,-1-29 0,1 28 16,-1-28-16,0 28 0,1-28 15,-29 29-15,28-1 0,29 0 0,-1 1 16,-27-1-16,-1 0 0,29 1 16,-29 27-16,1-27 0,-1-1 0,29 0 15,-1 29-15,-27-29 0,-1 29 0,1-57 16,-1 0-16,-28 29 0,0-1 0,28-28 15,1 0-15,-29 28 32,28-28-32,-28 29 62,0-1 63</inkml:trace>
  <inkml:trace contextRef="#ctx0" brushRef="#br0" timeOffset="2068.73">9984 12161 0,'29'0'0,"-1"0"16,0 0 15,1 0-31,-1 29 16,0-29-1,1 28-15,-1 0 16,0 1-16,1-1 0,-1-28 15,1 28-15,-1 1 0,0-29 16,1 0-16,-29 28 16,28-28-16,0 28 109,29-28-109,0 29 0,0-29 16,-29 28-16,0-28 15,1 0-15,-29 28 16,28-28-16,-56 0 78,28-28-62,0 0-16,0-1 15,28 29-15,-28-28 0,28 0 0,-28-1 0,29 29 16,-29-28 0,0 0-16,28 28 0,0-29 0,-28 1 15,0 0-15,0-1 16,0 1-16,29-29 15,-29 29-15,28 28 0,-28-29 0,29 1 16,-29 0-16,0-1 0,0 1 16,0 0 46,0-1 94,0 1-140,0 0-16,0-1 16,0 1-16,0 0 15,0-1 1,0 1-16,28 28 0,-28-28 16</inkml:trace>
  <inkml:trace contextRef="#ctx0" brushRef="#br0" timeOffset="6553.53">16848 3798 0,'0'29'31,"0"-1"-31,0 0 0,0 1 0,29 28 16,-1-29-16,-28 0 0,28-28 0,-28 29 15,29-1-15,-1-28 32,0 0-17,1 0-15,-1 0 16,1-28-16,-29-1 0,28-27 16,0 56-16,-28-29 0,0 1 15,0-1-15,0 1 16,0 0-16,0 84 62,0 1-46,0 0-16,0 0 0,0-1 0,0-27 16,0 56-16,0-57 0,0 0 15,0 29-15,0-29 0,0 29 0,0 0 16,0-29-16,0 0 0,0 1 0,0-1 15,0 1-15,0-1 0,0 0 16,0 1-16,0-1 16,-28-28-16,28 28 15,-28-28-15,-1 0 16,1 0 0,-29 0-16,29-28 0,-29 28 15,29-57-15,-29 1 0,0-1 0,0 28 16,29-27-16,0-1 0,-29 29 0,57-1 15,-28 29-15</inkml:trace>
  <inkml:trace contextRef="#ctx0" brushRef="#br0" timeOffset="6938.22">17472 3912 0,'0'-29'16,"29"29"-16,-1 0 31,0 0-15,29 0-16,-29 0 0,29 0 16,-28 0-16,-1 0 0,0 0 15,1 0 1,-1 0-16,0 0 47</inkml:trace>
  <inkml:trace contextRef="#ctx0" brushRef="#br0" timeOffset="7286.36">17586 4252 0,'28'0'0,"0"0"0,1 0 0,-1 0 16,1 0-16,-1 0 15,0 0-15,1 0 0,-1 0 16,0 0-16,1 0 16,-1 0-16,0 0 15</inkml:trace>
  <inkml:trace contextRef="#ctx0" brushRef="#br0" timeOffset="8209.28">18153 3855 0,'0'-28'0,"28"28"0,1 28 15,-29 0-15,0 1 0,28-1 16,-28 1-16,28-1 0,-28 0 15,0 1-15,0-1 0,0 0 0,0 1 16,0-1-16,0 0 16,29-28 46,-29-28-46,0 0-16,28-29 0,-28 29 0,29-1 15,-29 1-15,0 0 0,0-1 0,0 1 16,28-1-16,0 29 0,-28-28 0,29 28 16,-1 0 15,0 0-15,1 0-16,-1 28 0,0-28 15,-28 29-15,0-1 16,29-28-16,-29 29 0,0-1 15,0 0-15,0 1 16,0-1 0,28-28 77,1 0-77,-1 0-16,-28-28 16,28 28 15,1 28-31,-1-28 16,-28 28-16,0 1 0,0-1 15,28-28-15,-28 28 0,0 1 16,0-1-16,0 0 15,0 1-15,0-1 16,0 0 0,29-28-1,-1 0 95,-28-28-110,0 0 15,0-1-15</inkml:trace>
  <inkml:trace contextRef="#ctx0" brushRef="#br0" timeOffset="8980.21">19202 3855 0,'0'28'0,"29"1"31,-29-1-15,28-28-16,-28 29 15,0-1-15,29-28 0,-1 0 16,-28 28-16,28-28 0,1 0 15,-1 29-15,-28-1 32,0 0-17,0 1-15,0-1 16,0 0-16,0 1 0,0-1 16,0 0-16,-28-28 15,28-28 79,0 0-94,0-29 0,0 0 16,0 29-16,28 28 0,-28-28 15,0-1-15,0 1 0,28 28 0,-28-28 16,0-1-16,0 58 109,0-1-109,0 29 0,29-57 16,-1 56-16,-28-27 0,0-1 15,28 0-15,1 1 0,-1-1 16,-28 0-16,29-28 0,-1 0 16,0 0-1,1 0 1,-1 0 0,0 0-16,1 0 0</inkml:trace>
  <inkml:trace contextRef="#ctx0" brushRef="#br0" timeOffset="9452.6">19656 4082 0,'-28'0'16,"56"0"30,1 0-30,-1 0-16,0 0 0,29 0 16,-29 0-16,29 0 0,-28 0 15,-1 0-15,0 0 16,1 0-16,-1 0 0,0 0 16,1 0-16,-1 0 0,-28-28 15,28 28-15,-28-29 16,29 29-1,-1 0 32</inkml:trace>
  <inkml:trace contextRef="#ctx0" brushRef="#br0" timeOffset="9897.4">20053 3742 0,'0'28'47,"0"0"-47,0 1 0,0-1 15,0 0-15,0 29 16,0-28-16,0-1 0,0 0 15,0 1-15,0-1 0,0 0 16,0 1 0,29-29-16,-1 28 15,-28 0-15,0 1 16,28-29-16,1 0 0,-29 28 0,0 0 16,28-28-16,1 29 0,-29-1 15,0 0-15,28-28 0,-28 29 16,0-1-1</inkml:trace>
  <inkml:trace contextRef="#ctx0" brushRef="#br0" timeOffset="10464.36">20706 4025 0,'0'-28'31,"0"0"-31,0-1 31,-29 29-15,1 0-1,0 0-15,-1 0 0,1 0 16,0 0-16,28 29 0,-29-1 16,29 0-16,0 1 0,0-1 0,0 0 15,0 29-15,0-29 16,0 1-16,0-1 0,0 29 15,0-29-15,0 0 16,0 1 0,29-29-16,-1 0 0,29 0 15,-29 0-15,29 0 16,-1 0-16,-27 0 0,-1 0 16,1 0 15</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5:11.528"/>
    </inkml:context>
    <inkml:brush xml:id="br0">
      <inkml:brushProperty name="width" value="0.05292" units="cm"/>
      <inkml:brushProperty name="height" value="0.05292" units="cm"/>
      <inkml:brushProperty name="color" value="#FF0000"/>
    </inkml:brush>
  </inkml:definitions>
  <inkml:trace contextRef="#ctx0" brushRef="#br0">9218 9270 0,'0'28'78,"0"29"-78,0-29 16,0 0-16,0 1 0,0-1 16,0 0-16,0 1 0,0-1 15,0 0-15,0 1 0,0-1 16,0 1-16,0-1 16,0 0-16,0 1 0,-28-29 15,28 28-15,-28 29 0,28-29 0,0 29 16,-29-29-16,29 0 0,-28-28 15,28 29-15,0-1 16,0 0-16,0 1 0,-29-1 0,29 0 16,0 1-16,-28-1 0,28 0 15,0 1-15,-28 28 16,28-29-16,-29-28 0,29 57 0,0-29 16,0 29-16,-28-1 0,0-27 15,28 27-15,-29-27 0,29 27 16,-28-27-16,28-1 0,-28 29 0,-1-29 15,29 0-15,0 1 0,-28-29 16,28 28-16,0 1 0,-29-1 0,29 0 0,-28 1 16,28-1-16,-28 0 15,28 1-15,-29-1 0,29 0 0,-28 1 16,28 27-16,-28-27 0,28-1 16,-29 0-16,29 1 0,0-1 15,-28 29-15,28-29 0,-28 0 16,28 1-16,-29-1 0,29 1 0,-28 27 15,-1 1-15,29-29 0,-28 1 16,28-1-16,-28 0 0,28 1 0,-29 27 16,1-27-16,28-1 0,-28 0 0,28 1 15,0-1-15,-29 29 0,1-29 16,0 29-16,28 0 0,0-29 16,-29 0-16,1 1 0,28-1 0,-29-28 15,29 57-15,0-29 0,-28 29 16,0-29-16,28 0 0,-29 1 15,29-1-15,-28 0 16,28 1-16,-28-1 0,28 0 16,0 1-16,0-1 0,-29-28 15,29 29-15,0 27 0,-28-56 0,0 29 16,28 27-16,-29-27 0,1-1 0,-1 29 16,29-1-16,-28-27 0,28-1 15,-28 29-15,-1-29 0,1 0 0,28 1 16,0-1-16,-28 29 0,-1-29 15,1 29-15,28-29 0,0 1 16,-28-1-16,-1 29 16,29-29-16,-28 29 15,-1-29-15,29 0 0,-28 1 16,28-1-16,0 0 0,-28 1 0,-1-29 16,29 56-16,0-27 0,0-1 0,-28 0 15,28 1-15,-28 28 0,28 28 0,-29-29 16,1-27-16,0 56 0,-1-29 0,1 1 15,28 0-15,-29-1 0,1 29 0,0-56 16,-29 28-16,29-1 0,-29 29 0,57-56 16,-28 56-16,-29-29 0,28 1 0,1-29 15,0 29-15,-1 0 0,1 0 16,0-1-16,-1-56 0,29 57 16,-28-29-16,0 1 0,-1 27 15,29-27-15,0-1 0,-28 0 0,-1-28 16,29 29-16,0-1 0,-28 0 15,0 1-15,28-1 16,-29-28-16,29 28 0,0 1 0,-28-1 16,0 0-16,28 1 15,0-1-15,0 1 0,-29-1 16,1 0-16,0 29 0,-1-29 16,1 29-16,-1-57 0,29 57 0,0-1 15,-28-27-15,0-1 0,-1 29 0,-27-29 16,56 0-16,-29 29 0,-27-29 0,-1 1 15,57 28-15,-57-1 0,29-56 0,-1 29 16,29-1-16,0 0 0,-28-28 0,28 29 16,-28-1-16,28 0 15,-29-28 1</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5:39.381"/>
    </inkml:context>
    <inkml:brush xml:id="br0">
      <inkml:brushProperty name="width" value="0.05292" units="cm"/>
      <inkml:brushProperty name="height" value="0.05292" units="cm"/>
      <inkml:brushProperty name="color" value="#FF0000"/>
    </inkml:brush>
  </inkml:definitions>
  <inkml:trace contextRef="#ctx0" brushRef="#br0">19912 6917 0,'28'0'78,"0"0"-78,29 28 0,0-28 0,-1 28 15,30-28-15,-1 0 0,-29 29 0,29-29 16,1 0-16,-30 0 0,29 0 0,0 0 16,-56 0-16,56 0 0,-28 0 15,-29 0-15,29 0 0,-1 0 16,1 0-16,0 0 0,-29 0 0,29 0 15,0 0-15,-1 0 0,1 0 16,28 0-16,-28 0 0,28 0 0,-57 0 16,58 0-16,-30 0 0,1 0 15,-29 0-15,1 0 16,-1 0 0,-28-29-16,28 29 15,1 0-15,-1 0 16,1 0-16,-1 0 0,0 0 15,1 0 32,-1 0-47,0 0 16,29 0-16,-28 0 0,27 0 0,-27 0 16,27 0-16,-27 0 0,-1 0 0,0 0 15,1 0-15</inkml:trace>
  <inkml:trace contextRef="#ctx0" brushRef="#br0" timeOffset="1200.21">23315 6917 0,'29'0'109,"56"0"-109,-57 0 0,57 0 16,-28 0-16,-29 0 0,57 28 0,0-28 16,-28 0-16,0 0 0,0 0 0,-29 0 15,29 0-15,-29 0 0,0 0 16,1 0-16,-1 0 31,1 0-31,-1 0 16,0 0-16,1 0 0,-1 0 0,29 0 15,-29 0-15,0 0 0,1 0 16,-1 0 15,1 0-15,-1 0-16,0 0 16,1-28-16,-1 28 0,0 0 15,1 0-15,-1 0 0,0 0 0,1 0 31,-1 0-15,1 0 0,-1 0-16,0 0 0,1 0 15,27 0-15,-27 0 0,27 0 0,-27 0 16,-1 0-16,29 0 0,-29 0 16,1 0-16,-29-29 31,28 29-16,-28-28-15,28 28 16,-28-28-16,29 28 16,-1 0-16,0 0 78,1 0-78,-1 0 15,1 0-15,-58 0 63,1 0-63</inkml:trace>
  <inkml:trace contextRef="#ctx0" brushRef="#br0" timeOffset="18749.14">19968 6038 0,'0'28'31,"0"1"-15,0-1-16,0 0 16,0 1-16,0 27 0,0-27 15,0-1-15,0 0 0,0 1 0,0-1 16,29 0-16,-29 1 0,0-1 0,0 1 16,0-1-16</inkml:trace>
  <inkml:trace contextRef="#ctx0" brushRef="#br0" timeOffset="19060.39">19997 6520 0,'0'28'31,"0"1"-15,0-1-16,0 0 63,0 1-48,0-1 32,0 0 31</inkml:trace>
  <inkml:trace contextRef="#ctx0" brushRef="#br0" timeOffset="20385.25">19883 6265 0,'29'0'32,"-1"0"-17,0 0 1,1 0-1,-1 0-15,0 0 16,1 0-16,-1 0 0,0 0 16,29 0-16,-28 0 0,27 0 0,-27-29 15,56 29-15,0-28 0,0 0 16,-57 28-16,57 0 0,-28-29 0,-29 1 16,1 28-16,-1-28 0,1-1 0,-1 29 15,0 0 16,1 0-15,-1 0-16,0 0 0,1 0 0,-1 0 16,0 0-16,1 0 0,-1 0 15,1 0 1,-1 0-16,-28-28 0,28 28 0,1 0 16,-1-28-16,29 28 0,-29 0 15,29 0-15,0-29 16,-29 29-16,0-28 15,1 28-15,-1 0 0,0 0 16,1 0-16,-1 0 16,0 0-1,1 0-15,-1 0 0,1 0 16,-1 0-16,29 0 0,-29 0 0,0 0 16,29 0-16,-29 0 0,1 0 0,-1 0 15,1 0-15,-1 0 31,0 0 1,1 0-32,-1 0 0,-28-28 15,28 28-15,1 0 0,-1 0 16,1 0 31,-1 0-32,0 0 1,1 0 0,-1 28-1,-28 0 1,0 1 0,0-1-16,0 0 0,0 1 15,0-1-15,0 0 0,0 1 16,0-1-16,0 0 0,28 1 0,-28-1 15,0 0-15,0 1 0,0 27 16,0-27-16,0-1 0,0 1 16,0-1-16,0 0 0,0 1 15,0-1-15,0 0 16,0 1-16,0-1 0,0 0 0,0 1 16,0-1-16,0 0 15,0 1 1,0-1-16</inkml:trace>
  <inkml:trace contextRef="#ctx0" brushRef="#br0" timeOffset="22385.07">23202 6095 0,'28'28'0,"1"0"15,-1 29-15,-28-29 0,0 1 0,0 56 16,0-57-16,0 29 0,0 28 16,0-57-16,28 29 0,-28 0 0,29-29 15,-29 29-15,0-29 0,0 0 16,28 1-16,-28-1 0,0 0 15,0 1-15</inkml:trace>
  <inkml:trace contextRef="#ctx0" brushRef="#br0" timeOffset="23935.19">23287 6123 0,'0'-28'0,"28"28"47,1 0-31,-1 0-16,0 0 0,1 0 15,27 0-15,-27 0 0,28 0 0,-29 0 16,29 0-16,28 0 0,-29 0 0,1 0 16,-28 0-16,27 0 0,1 0 15,0 0-15,-29 0 0,29 0 16,-29 0-16,29 0 0,0 0 0,-29 0 16,29 0-16,-29 0 0,29 0 0,0 0 15,-1 0-15,-27 0 0,27 0 16,29 0-16,-56 0 0,28 0 0,-1 0 15,-27 0-15,56-29 0,-57 29 16,0 0-16,1 0 0,-1 0 16,-28-28-16,29 28 31,-1 0-31,0 0 16,29 0-16,0 0 15,-29 0-15,0 0 0,29-28 0,0 28 16,-29-29-16,1 29 15,-1 0-15,0 0 0,1 0 47,-1 0-31,0 0 62,-28 29-62,29-1-16,-29 0 0,0 29 15,0-29-15,0 1 0,0-1 0,0 29 16,0-1-16,0-27 0,0 27 16,0-27-16,0 28 0,0-1 15,0-27-15,0-1 0,0 0 16,0 1-16,0-1 15,0 0 1,0 1 156,0-1-156,0 0-16,0 1 15,0-1 1,0 0-16,0 1 0,-29-29 15,29 28-15,-28-28 16,0 28-16,-1-28 0,1 0 16,0 0-16,28 29 31,-29-29 110,1 0-141,0 0 15,-1 0-15,1 0 16</inkml:trace>
  <inkml:trace contextRef="#ctx0" brushRef="#br0" timeOffset="31306.87">19883 11197 0,'29'0'15,"-1"29"-15,0-1 16,29-28-16,0 0 15,-29 0-15,29 0 0,28 0 0,-57 0 16,1 0-16,-1 0 0,29 0 0,-29 0 16,0 0-16,1 0 0,-1 0 62,1 0-62,-1 0 0,29 0 16,-1-28-16,-27 28 0,27-29 15,1 29-15,0-28 0,0 0 0,-1 28 16,1-29-16,0 1 0,-29 28 0,1-28 16,-1 28-16,29-29 0,-57 1 15,28 28 1,0 0 0,1 0-16,-1 0 15,0 0-15,1 28 16,-1-28-16,-28 29 0,29-29 15,-1 0-15,0 0 16,-28 28-16,29-28 0,-1 0 16,0 0-16,1 28 47,-1-28-32,0 0-15,1 0 0,-1 0 16,29 0-16,-57 29 0,57-29 15,-29 0-15,0 0 0,1 0 16,-29 28 0,28-28-1,0 0 32,1 0-47,-1 0 0,29 0 16,-29 0-16,29 0 0,0 0 0,-29 0 15,29 0-15</inkml:trace>
  <inkml:trace contextRef="#ctx0" brushRef="#br0" timeOffset="32715.31">23088 11282 0,'0'29'0,"29"-29"16,-1 0 46,0 0-62,29 0 16,0 0-16,-29 0 0,1 0 16,-1 0-16,0 0 15,1 0-15,-1 0 0,0 0 16,1 0-16,-1-29 0,29 29 0,0-28 16,-29 0-16,29 28 0,-1 0 0,-27 0 15,28 0-15,-1 0 0,-27 0 0,-1 0 16,0 0-16,29 0 0,0 0 0,-29 0 15,1 0-15,-1 28 0,0-28 16,-28 28-16,29-28 78,-1 0-78,0 0 31,1 0-31,-1 0 16,0 0-16,1 0 16,-1 0-16,1 0 0,-1 0 15,29 0-15,-29 0 0,0 0 0,29 0 16,-29 0-16,1 0 0,-1 0 78,29 0-78,0 0 16,-29 0-16,0 0 62,1 0-46,-1 0-16,0 0 15,1 0-15,-1 0 16,1 0-16,-1 0 16,0 0 31,1 0-32,-1 0 16,-28-28 1,28 56-1,1-28-15,-29 29 46</inkml:trace>
  <inkml:trace contextRef="#ctx0" brushRef="#br0" timeOffset="36461.18">25499 4592 0,'0'29'62,"0"-1"-62,0 0 0,0 1 16,0-1-16,0 0 0,0 1 0,0-1 15,0 0-15,0 1 0,0-1 16,0 29-16,0-1 0,0-27 0,0 27 16,0 1-16,-28 0 15,28-29-15,0 1 0,0 27 0,-28 1 16,28 0-16,0-1 0,0-27 16,0-1-16,-29 0 0,29 1 15,0-1-15,0 0 0,-28 1 16,28-1-16,-29-28 156</inkml:trace>
  <inkml:trace contextRef="#ctx0" brushRef="#br0" timeOffset="37157.47">25159 5499 0,'0'29'47,"28"-29"-47,-28 28 0,0 0 15,0 1-15,0-1 16,29 0-16,-1-28 15,-28 29 1,0-1 31,28-28-31,1 0-1,-1 0 1,29 0-16,-29 0 0,29 0 15,-29 0-15,29-28 16,-29-1-16,1 1 0,27 0 16,-56-1-16,29 1 0,-1 0 15,1-1-15,-29 1 0,28 0 0,0-1 16,-28 1-16,29 28 16,-29-28-16,0-1 15,0 1 1</inkml:trace>
  <inkml:trace contextRef="#ctx0" brushRef="#br0" timeOffset="41795.44">20337 6888 0,'28'0'47,"29"0"-47,-29 0 15,58 0-15,-30 0 0,1 0 0,0 0 16,56 0-16,-56 0 0,28 0 0,28 0 16,-56 0-16,28 0 0,29 0 0,-29 0 15,-28 0-15,56 0 0,0 0 0,-56 0 16,57 0-16,-29 0 0,-29 0 0,30 0 16,-30 0-16,-27 0 0,-1 0 15,0 0 63,-56 0-62,0 0 0,-1 0-16,-56 0 0,57-28 0,-29 28 15,0 0-15,29 0 0,-29 0 0,29 0 16,-29 0-16,0 0 0,29 0 15,-29 0-15,29 0 0,0 0 0,-29 0 0,29 0 16,-58 0-16,1 0 0,29 0 0,-58 0 16,1 0-16,-29 0 0,0 0 15,0 0-15,29 0 0,-29 0 0,29 0 16,56 0-16,-28 0 0,56 0 0,1 0 16,56 28 15,1-28-31,-1 0 0,29 0 15,-29 0-15,1 0 0,27 0 0,-27 0 16,-1 0-16,0 0 16,1 0-1,-1 0-15,0 0 0,29 0 0,0 0 16,0 0-16,-29 0 0,57 0 0,0 0 16,-28-28-16,56 28 0,-28-28 0,1-1 15,-58 29-15,29-28 0,-1 28 0,-27 0 16,-1 0-16,0 0 47,1 0-47,-1 0 15,1 0-15,-1 0 0,0 0 16,1 0-16,-1 0 16,0 0-16,29 0 15,-57 28-15,28-28 0,-28 29 16,29-29-16,-29 28 0,28-28 15,1 0-15</inkml:trace>
  <inkml:trace contextRef="#ctx0" brushRef="#br0" timeOffset="43541.35">26889 6066 0,'-28'0'0,"-1"0"0,1 0 0,0-28 16,-29 28-16,29 0 0,-1 0 16,-28 0-16,1 0 0,27 0 0,1 0 15,-29 0-15,29 0 0,-29 0 0,29 0 16,-1 0-16,29 28 0,-28-28 16,28 29-1,0-1-15,0 0 16,-28-28-16,28 29 0,0-1 0,-57-28 15,29 28-15,28 1 0,-29-1 0,1 0 16,0 29-16,-29-29 0,28 29 16,1 0-16,28-29 0,0 29 15,0-29-15,0 29 0,0 0 0,0-29 16,0 29-16,0-29 0,0 29 0,0-29 16,0 0-16,0 29 0,0-29 0,0 29 15,0-28-15,0-1 16,0 0-16,0 1 0,28-29 0,-28 28 15,29 0-15,-1-28 0,1 29 16,-29-1-16,28-28 0,0 0 16,-28 28-16,29-28 0,-1 0 15,0 0-15,1 0 16,-1 0-16,0 0 0,29 0 16,0 0-16,0-28 15,-29 0-15,29-1 0,-1-27 0,1 56 16,-57-29-16,57 1 0,-57 0 0,57 28 15,-29-29-15,-28 1 0,28 28 0,-28-29 16,29 29-16,-1 0 0,-28-28 0,0 0 16,28 28-1,-28-29-15,29 29 0,-29-28 16,0 0 0,0-1-16,0 1 15,0 0-15,0-1 0,0-27 16,0 27-16,0 1 15,0-29-15,0 29 0,0-29 0,0 1 16,0-1-16,0 28 0,0 1 16,0 0-16,0-1 31,0 1 0,0 0-15,-29 28-16,1 0 15,0 0-15,-1 0 0,1-29 16,0 29-16,28-28 0,-29 28 63</inkml:trace>
  <inkml:trace contextRef="#ctx0" brushRef="#br0" timeOffset="45719.2">20394 12671 0,'28'0'47,"0"0"-31,1 0-16,28 0 15,-29 0-15,29 0 0,-1 0 0,58 0 16,-29 0-16,57 0 0,-29 0 0,-28 0 16,29 0-16,-1 0 0,-28 0 0,0 0 15,0 0-15,29 0 0,-57 0 0,-1 0 16,1 0-16,28 0 0,-28 0 0,-29 0 15,1 0-15,27 0 0,-27 0 16,28 0-16,-29 0 0,29 29 16,-29-29-16,0 0 0,1 28 0,-1-28 15</inkml:trace>
  <inkml:trace contextRef="#ctx0" brushRef="#br0" timeOffset="46937.04">23230 12643 0,'29'0'47,"-1"0"-47,0 0 0,1 0 0,-1 0 15,0 0-15,1 0 0,-1 0 0,29 0 16,-29 0-16,29 0 0,-29 0 16,1 0-16,-1 0 0,0 0 15,29 0-15,-29 0 0,29 28 0,28-28 16,-56 0-16,27 0 0,29 0 0,-56 29 15,56-29-15,-28 0 0,-1 0 0,29 0 16,-28 0-16,-28 0 0,56 0 0,-57 0 16,57 0-16,-28 0 0,-29 0 0,29 0 15,-29 0-15,1 0 16,-1 0 46,29 0-46,-29 0-16,29 0 16,-29 0-16,1 0 0,-1 0 31</inkml:trace>
  <inkml:trace contextRef="#ctx0" brushRef="#br0" timeOffset="48343.47">20224 11878 0,'0'28'31,"28"0"-31,0-28 0,-28 29 16,29 27-16,-29-27 0,28 27 0,0 1 15,-28 0-15,29-29 0,-29 1 16,0-1-16,0 0 0,0 1 0,0-1 16,0 0-16,0 29 0,0 0 15,0-29-15,0 0 0,0 1 0,0-1 16,0 0-16,0 1 0,0-1 15,28 0-15,-28 1 79,0-58-48,-28 1-31,28-29 0,0 29 0,-29 0 15,1-29-15,28 0 0,-28 57 0,28-56 16,0 27-16,0 1 0,0-29 0,-29 57 16,29-28-16,0 0 0,0-1 31,0 1-15,0 0-16,29 28 0,-1-29 0,0 1 15,29-1-15,-29 29 0,1-28 16,-1 0-16,1 28 0,-1 0 0,29 0 15,-1-29-15,1 29 0,0 0 16,0 0-16,28 0 0,-29 0 0,29 0 16,29 0-16,-57 0 0,56 0 0,1 0 15,-58 0-15,29 0 0,29 0 0,-57 0 16,28 0-16,-29 0 0,-27 0 0,27 0 16,-27 0-16,-1-28 0,1 28 0,-1 0 15,0 0-15,1-28 0,-1 28 0,-28-29 16,28 29-16,1 0 0,-1 0 47,-28 57 0,0 0-47,0-1 15,0 1-15,0 0 0,0-29 16,0 1-16,0-1 0,0 0 0,0 29 15,0-29-15,0 29 16,0 0-16,0-29 0,0 0 16,0 1-16,0-1 0,0 0 0,0 1 15,0-1-15</inkml:trace>
  <inkml:trace contextRef="#ctx0" brushRef="#br0" timeOffset="49656.33">26719 11963 0,'-28'0'125,"-1"0"-109,1 0-1,-1 0-15,1 28 0,0-28 16,-1 28-16,1 1 0,0-1 16,-1 0-16,1 1 0,0-1 0,-1 1 0,1-1 15,28 0-15,-29 1 0,1-1 0,28 29 16,0-29-16,0 29 16,0-29-16,0 0 0,0 1 15,0-1-15,0 0 0,0 1 16,0-1-16,0 0 15,28-28-15,-28 29 16,0-1-16,29-28 0,-1 28 16,-28 1-16,29-1 15,-29 1-15,28-29 0,0 0 63,1 0-48,-1 0-15,29 0 16,-29 0-16,29 0 0,-29 0 16,1 0-16,-1 0 15,-28-29-15,28 29 0,1 0 0,-1 0 16,-28-28-16,28 28 0,1-29 16,-1 29-16,0 0 15,-28-28-15,0 0 16,0-1-16,0 1 0,0 0 15,0-29-15,0 0 0,0 1 16,0 27-16,0 1 0,0 0 16,0-1-16,0 1 15,0 0-15,-28 28 47,28-29-47,0 1 16,-28 28-16,-1-28 0,29-1 15,-28 1-15,0-1 16,-1 1-16,1 0 16,0 28-16,28-29 0,0 1 15</inkml:trace>
</inkml:ink>
</file>

<file path=ppt/ink/ink5.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8:38.762"/>
    </inkml:context>
    <inkml:brush xml:id="br0">
      <inkml:brushProperty name="width" value="0.05292" units="cm"/>
      <inkml:brushProperty name="height" value="0.05292" units="cm"/>
      <inkml:brushProperty name="color" value="#FF0000"/>
    </inkml:brush>
  </inkml:definitions>
  <inkml:trace contextRef="#ctx0" brushRef="#br0">6751 9270 0,'0'28'62,"56"-28"-62,-27 0 0,56 0 16,0 0-16,0 0 0,-28 0 0,28 0 0,28 0 15,-56 0-15,28 0 0,29 0 16,-58 0-16,29 0 0,0 0 0,1 0 16,-1 0-16,0 0 0,-29 0 0,58 0 15,-29 0-15,-28 0 0,28 0 0,0 0 16,28 0-16,-56 0 0,57 28 0,-1-28 16,-56 0-16,56 0 0,-28 0 15,0 0-15,-28 0 0,28 0 0,0 0 16,0 0-16,29 0 0,-29 0 0,57 0 15,-85 0-15,56 0 0,0 0 0,-27 0 16,-1 0-16,0 0 0,0 0 0,-57 0 16,29 0-16,-29 0 0,29 0 0,0 0 15,-1 0-15,-27 0 0,-1 0 16,29 0-16,-29 0 0,29 0 0,-29 0 16,57 0-16,1 0 0,-30 0 0,29 0 15,0 0-15,29 0 0,-86 0 0,57 0 16,-56 0-16,27 0 0,-27 0 0,-1 0 15,1 0-15,-1 0 0,0 0 16,1 0-16,-1 0 16,0 0-16,29-28 0,-29 28 15,29 0-15,-28 0 0,56 0 0,0 0 16,-57 0-16,57 0 0,0 0 16,-56 0-16,27 0 0,-27 0 0,-1 0 15,0 0-15,1 0 0,-1 0 16,1 0-16,-1 0 15,0 0-15,1 0 16,-1 0-16,0 0 0,29 0 16,-29 0-16,1 0 15,-1 0-15,1 0 63,27 0-63,-27 0 0,56-28 15,0 28-15,0 0 0,28 0 0,29 0 16,28-29-16,-85 29 0,1 0 0,-1 0 16,-29 0-16,29 0 0,-28 0 15,-28 0 32,-1 0-47,0 0 0,29 0 0,-29 0 16,57-28-16,29 0 0,-1 28 15,-28 0-15,86-29 0,-30 29 0,-27 0 16,-29 0-16,57 0 0,-29 0 0,-28 0 16,-28 0-16,28 0 0,-28 0 0,-29 0 15,29 0-15,0-28 0,-29 28 0,1 0 16,-1 0-16,0 0 0,29 0 0,-29 0 16,1 0-16,-1 0 31,0 0-31,1 0 0,28 0 15,-29 0-15,0 0 0,1 0 16,-1 0-16,29 0 0,-29 0 0,57 0 16,0 0-16,-28 0 0,28 0 15,0 0-15,-28 0 0,28 0 0,-28 0 16,-1 0-16,30 0 0,-30 0 0,-27 0 16,27 0-16,-27 0 0,27 0 0,1 0 15,0 0-15,-29 0 0,29 0 16,0 0-16,-1 0 0,1 0 0,28 0 15,-28 0-15,28 0 0,0 0 0,-28 0 16,56 0-16,-28 0 0,1 0 0,-1 0 16,0 0-16,28 0 0,-56 0 0,56 0 15,-28 0-15,-28 0 0,28 0 16,-28 0-16,-29 0 0,1 0 0,-1-28 0,0 28 16,1 0-16,-1 0 15,1 0 16,-1 0-31,0 0 0,1 0 0,-1 0 16,0 0-16,1 0 0,-1 0 16,-28-29-1,28 29 63,1 0-46,28 0-32,-1 0 0,-27 0 15,27 0-15,-27 0 0,56 0 16,-28 0-16,28 0 0,0 0 0,0 0 16,28 0-16,-56 29 0,28-29 0,-28 28 15,0-28-15,-1 0 0,1 28 0,0-28 16,-29 0-16,0 0 15,1 0-15,-1 0 0,1 0 16,-1 0-16,0 0 16,1 0-1</inkml:trace>
  <inkml:trace contextRef="#ctx0" brushRef="#br0" timeOffset="10340.15">6722 12246 0,'57'0'31,"-29"0"-15,57 0-16,29 0 0,-57 0 0,56 0 16,1 0-16,-29 0 0,28 0 0,1 0 15,27 0-15,-27 0 0,28-28 0,-1 28 16,58 0-16,-57 0 0,0 0 0,56 0 16,-56 0-16,57 0 0,-1 0 15,29 0-15,-28 0 0,28 0 0,-29 0 0,57 0 16,-84 0-16,84 0 0,-57 0 0,29 0 15,0 0-15,28 0 0,-28-57 0,57 57 16,-29-28-16,1-1 0,-30 29 0,58-28 16,-85 28-16,56-57 0,-57 29 0,-56 28 15,0 0-15,0-28 0,28 28 0,-85 0 16,29 0-16,-1 0 0,1 0 16,-29 0-16,28 0 0,1 0 0,-29 0 15,28 0-15,29 0 0,28 0 0,-85 28 16,85-28-16,-84 28 0,27 1 0,0-29 15,1 0-15,-57 28 0,28-28 0,-29 28 16,30-28-16,-58 0 0,29 0 0,-29 0 16,0 0-16,29 0 0,-29 0 0,58 0 15,-58 0-15,57 0 0,0 0 16,-28 0-16,56 0 0,1 0 0,28 0 0,-29 0 16,29 0-16,0 0 0,-57 0 0,57 0 15,-29 0-15,-28 0 0,29 0 0,-58 0 16,58 0-16,-1 0 0,-56 0 0,28 0 15,0 29-15,0-29 0,-56 28 16,56-28-16,-29 29 0,1-29 0,0 0 16,0 0-16,-29 0 0,29 0 0,-29 0 15,29 0-15,-29 0 0,0 0 0,1 0 16,-1 0-16,1 0 0,-1 0 16,0 0-16,1 0 15,-1 0-15,0 0 63,1 0-48,27 0-15,1 0 0,-28 0 16,27 0-16,-27 0 0,27 0 0,-27 0 16,-1 0-16,0 28 0,1-28 15,-1 28 32,1-28-47,-1 0 0,0 0 0,1 0 16,27 0-16,-27 0 0,-1 0 0,29 0 15,-29 0-15,29 29 0,0-29 16,-29 0-16,29 0 0,-29 0 0,29 0 0,0 0 16,-29 0-16,29 0 0,-1 0 15,-27 0-15,-1 0 0,29 0 16,-29 0-16,1 0 0,-1 0 31</inkml:trace>
</inkml:ink>
</file>

<file path=ppt/ink/ink6.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9:01.927"/>
    </inkml:context>
    <inkml:brush xml:id="br0">
      <inkml:brushProperty name="width" value="0.05292" units="cm"/>
      <inkml:brushProperty name="height" value="0.05292" units="cm"/>
      <inkml:brushProperty name="color" value="#FF0000"/>
    </inkml:brush>
  </inkml:definitions>
  <inkml:trace contextRef="#ctx0" brushRef="#br0">16054 6718 0,'0'29'31,"0"-1"-31,0 57 16,0-57-16,0 29 0,0-29 15,0 29-15,0 28 0,0-28 0,0 0 16,0 28-16,0-57 0,0 57 0,0 0 16,0-28-16,0-1 0,0 1 0,0 28 15,0 0-15,0 0 0,0-28 0,0 28 16,0 0-16,0-57 0,0 29 0,0-29 15,0 29-15,0 0 0,0-29 16,0 1-16</inkml:trace>
  <inkml:trace contextRef="#ctx0" brushRef="#br0" timeOffset="822.91">15997 6605 0,'29'0'15,"-1"0"1,0 0-16,1 0 15,-1 0-15,29 0 0,0 0 0,-1 0 16,29 0-16,1 0 0,-30 0 0,58-28 16,-1 28-16,1-29 0,-29 29 0,57 0 15,-29-28-15,0 28 0,-27 0 0,-1 0 16,0 0-16,-29 0 0,1-28 0,-28 28 16,27 0-16,-27 0 0,-1 0 15,0 0 1,1 0 31,-1 0-47,-28 28 15,0 0 1,28-28-16,-28 29 0,0-1 0,0 29 16,0-1-16,0 1 0,0 0 15,0 28-15,0-29 0,0 29 0,0 29 16,0-57-16,0 28 0,0 28 0,0-28 15,0 0-15,0 28 0,0 1 0,0-57 16,0 56-16,0 0 0,0-56 0,0 28 16,0 0-16,0-28 0,0 28 0,0-28 15,0-29-15,0 29 0,0-29 0,0 0 16,0 1-16,-28-29 78,-29 0-78,29 0 16,-57 0-16,0 0 0,0 0 0,-29 0 15,29 0-15,0 0 0,-28 0 0,-1 0 16,1 0-16,56 0 0,-56 0 0,-1 0 16,86 0-16,-57 0 0,28 28 0,29-28 15,-1 28-15,1-28 0,28 29 16,-29-29-16,1 0 47,0 0-47,-1 0 0,-27 0 0,27 0 15,1 0-15,-29 0 0,29 0 16,-1 0-16,1 0 16</inkml:trace>
  <inkml:trace contextRef="#ctx0" brushRef="#br0" timeOffset="1865.09">16792 5244 0,'0'57'16,"0"0"0,0-29-16,0 57 0,0-28 0,-29-1 15,29-27-15,-28 56 0,28-29 0,-29 1 16,1 0-16,0 28 0,28-57 15,-29 29-15,1 28 0,28-57 0,0 29 16,-28 0-16,-1-1 0,29-27 16,0-1 15,0 0 16</inkml:trace>
  <inkml:trace contextRef="#ctx0" brushRef="#br0" timeOffset="2331.91">16224 5840 0,'0'28'15,"0"0"-15,0 29 0,29-29 16,-29 29-16,28-29 16,-28 1-16,0-1 0,28-28 0,-28 28 15,0 1-15,0-1 16,0 0-16,0 1 16,29-29-16,-1 0 0,-28 28 15,0 0-15,28-28 16,1 0 15,-1 0-31,1 0 0,27 0 16,-27 0-16,-1 0 0,29 0 0,-29 0 15,0 0-15,1-28 0,-29 0 0,28 28 16,1 0-16,-1 0 0,-28-29 0,0 1 16,28 28-16,1 0 15,-29-28-15,28-1 16,-28 1-16,28 28 0,1 0 15,-29-28 1,28 28 0,-28-29-1</inkml:trace>
  <inkml:trace contextRef="#ctx0" brushRef="#br0" timeOffset="4705.16">16139 4309 0,'0'28'140,"0"0"-140,0 1 16,0-1-16,0 29 16,0-29-16,0 29 0,0-29 15,0 1-15,0-1 16,0 0-16,0 1 0,0-1 31,29-28 204,-1 0-220,-28-28-15,28 28 16,1-29-16,-29 1 15,0 0-15,28 28 0,0-29 0,-28 1 16,29-1-16,-29 1 16,0 0-16,28 28 78,0 0-78,-28 28 15,0 0-15,0 29 16,0 0-16,29 0 0,-1-1 16,-28-27-16,0-1 15,0 0-15,29 1 0,-1-29 78,0 0-62,1 0 0,-1 0-16,0-29 15,1 29-15,-29-28 0,28 28 16,0 0-16,-28-28 16,0-1-16,29 1 0,-1 28 15,-28-28 1,29-1-16,-1 29 0,0-56 15,-28 27-15,29 1 0,-1-1 16,0 1-16,-28 0 0,0-1 16,29 29-1,-29 29 95,-29-1-110,29 0 0,-28 1 15,28-1-15,0 1 16,-28-29-16,28 28 0,0 0 16,0 1-16,0-1 31,28-28 0,0 0-31,1 0 16,-1 0-16,0 0 0,1 0 15,-1 0-15,1 0 0,-1 0 16,-28-28-16,28 28 16,-28-29-16,29 29 0,-29-28 15,28 28-15,0 0 16,-28-28-16,29 28 15,-29-29-15,28 29 16,-28-28-16,28 28 16,-28-29-16,0 1 15,29 28 63,-29 28-78,0 1 16,0-1-16,0 1 0,0-1 16,0 0-16,0 1 15,28-29-15,-28 28 47,29-28-47,-29-28 31,0-29-15,0 29-16,0-29 16,0 0-16,0 29 0,0-1 15,0 1-15,0 0 0,0-1 16,0 1-16,-29 28 0</inkml:trace>
  <inkml:trace contextRef="#ctx0" brushRef="#br0" timeOffset="5604.41">17728 4479 0,'0'28'63,"0"0"-47,-29-28-16,1 29 15,-1-1-15,1-28 16,28 29-16,-28-29 0,28 28 15,0 0-15,0 1 16,0-1-16,0 0 16,28-28 31,29 0-47,-29 0 15,1 0-15,-1 0 0,0 0 0,-28-28 16,29 28-16,-1-28 0,0-1 15,1 29-15,-29-28 16,0 0 0,0-1-1,0 1 1,0-1 0,0 58 46,0-1-62,0 1 0,0 27 0,0 1 16,0 0-16,0-29 0,0 29 15,0-29-15,0 29 0,0-29 0,0 0 16,0 1-16,0-1 0,0 0 16,0 1-16,-29-29 62,1 0-31,0 0-31,-1 0 16,1 0-16,0 0 16,-1 0-16,29-29 0,0 1 15</inkml:trace>
  <inkml:trace contextRef="#ctx0" brushRef="#br0" timeOffset="6273.09">17898 4224 0,'0'28'31,"0"0"-16,0 1-15,0-1 0,0 0 16,0 1-16,0-1 0,0 29 16,0-1-16,0-27 0,28 28 0,-28-29 15,0 0-15,0 29 0,0-29 0,28 29 16,-28 0-16,0-1 0,0-27 16,29-29 46,-1-29-62,-28 1 16,0 0-16,0-1 0,29 1 0,-29 0 15,0-29-15,0 29 16,28 28-16,-28-29 0,28 29 16,-28-28-16,29 28 46,-1 0-46,-28 28 16,0 1-16,28-29 0,1 28 16,-29 0-1,0 1-15,0-1 16,0 0 0,0 1-16,0-1 15,28-28-15,-28 28 31</inkml:trace>
  <inkml:trace contextRef="#ctx0" brushRef="#br0" timeOffset="6591.24">18153 4564 0,'28'0'32,"29"0"-17,0 0-15,-29 0 16,1 0-16,27-29 0,-27 29 15,-1 0-15,0 0 0,-28-28 16,29 28-16,-1 0 0,-28-28 16,28 28-16,-28-29 0,29 29 15,-1 0 32,-28-28-47</inkml:trace>
  <inkml:trace contextRef="#ctx0" brushRef="#br0" timeOffset="6910.56">18437 4082 0,'0'57'0,"0"-29"15,0 29-15,0-29 16,0 29-16,0-1 0,0-27 16,0 27-16,0-27 0,0-1 15,0 0-15,0 1 0,0-1 0,0 1 16,28-1-16,-28 0 0,0 1 0,28-29 16,-28 28-1,0 0 32,29-28-31,-1 0-16</inkml:trace>
  <inkml:trace contextRef="#ctx0" brushRef="#br0" timeOffset="7423.96">19089 4479 0,'0'-29'31,"-28"29"-31,-1 0 0,1 0 16,28 29-16,0-1 0,-28-28 15,-1 0-15,29 28 0,-28-28 16,28 29-16,-29-29 16,29 28 15,0 1-16,0-1-15,29-28 0,-29 28 0,28 1 16,1-29-16,-29 28 16,28 0-16,0 1 15,-28-1 17,0 0-17,0 1 1,0-1-16,-28-28 15,28 28-15,-28-28 0,-1 29 16,1-29-16,-1 0 16,1 0-16</inkml:trace>
  <inkml:trace contextRef="#ctx0" brushRef="#br0" timeOffset="8261.66">16962 4535 0,'0'-28'16,"28"28"-1,0 0 1,1 0-16,-1 0 0,1-28 16,-1 28 31,-28 28-32,0 0 1,0 1-1,0-1-15,-28 1 0,28-1 16,-29-28-16,1 28 0,-1-28 16,1 0-16,0 0 31</inkml:trace>
  <inkml:trace contextRef="#ctx0" brushRef="#br0" timeOffset="10084.79">15175 4082 0,'-29'0'31,"1"0"-15,0 0-1,-1 28-15,1-28 0,28 29 0,-57-29 16,29 56-16,-1-27 0,1-1 0,0 0 15,-1 1-15,29-1 0,-28-28 0,0 57 16,28-1-16,-29-27 0,29 27 0,-28 1 16,28-28-16,0 27 0,0-27 0,0-1 15,0 29-15,0-29 0,0 29 16,0-29-16,0 0 0,0 1 16,28-29 15,1 0-31,-1 0 15,0 0-15,1 0 0,-1 0 16,0 0-16,29 0 0,0-29 0,-29 29 0,29-56 16,0 27-16,-29-27 0,0 56 15,-28-29-15,29 1 0,-1 0 0,-28-1 16,0 1-16,29 0 0,-29-29 16,28 57-16,-28-57 0,28 29 0,-28-1 15,0 1-15,0 0 0,0-1 0,0 1 16,0 0-16,0-1 15,0 1-15,0 0 16,0-1-16,0 1 16,0 0-1,0-1 1,-28 29 0,0 0-16,-1 0 15,1 0 1,-1 0-16,1 0 0,0 0 0,-1-28 15,1 28 1,0 0 0,-1 0-16,1 0 0,0 28 15,-1 1-15,1-1 16,28 0-16,-29 1 0</inkml:trace>
  <inkml:trace contextRef="#ctx0" brushRef="#br0" timeOffset="10466.76">14551 4507 0,'28'0'31,"29"0"-16,0 0-15,-29 0 0,57 0 0,-57 0 16,29 0-16,0 0 0,-29 0 0,29 0 16,-29 0-16,1 0 0,27 0 0,-27 0 15</inkml:trace>
  <inkml:trace contextRef="#ctx0" brushRef="#br0" timeOffset="10869.22">15912 4280 0</inkml:trace>
  <inkml:trace contextRef="#ctx0" brushRef="#br0" timeOffset="11223.04">15770 4592 0</inkml:trace>
  <inkml:trace contextRef="#ctx0" brushRef="#br0" timeOffset="12706.3">15997 8277 0,'29'0'62,"27"0"-62,1 0 16,-28-28-16,56 28 0,0 0 0,0 0 16,0-28-16,0 28 0,-57 0 0,57 0 15,-28 0-15,-28 0 0,27 0 0,1 0 16,-29 0-16,29-29 0,-29 29 0,29 0 15,0 0-15,-29 0 0,57 0 0,-28 0 16,0-28-16,56 28 0,-28 0 0,-28-28 16,28 28-16,0 0 0,-56-29 0,56 29 15,-29 0-15,-27 0 0,28 0 0,-29 0 16,0 0 46,-28-28 1</inkml:trace>
  <inkml:trace contextRef="#ctx0" brushRef="#br0" timeOffset="15124.34">7800 9610 0,'28'0'0,"1"0"0,-1 28 0,-28 29 0,0 0 16,29-1-16,-1 29 0,-28 29 15,28-1-15,-28-28 0,0 57 0,29 28 16,-29-85-16,0 57 0,0 28 0,0-85 15,0 28-15,0-28 0,0 29 0,0-58 16,0 29-16,0 0 0,0-28 0,0 0 16,0-29-16,0 1 0,0-1 0,0-56 93</inkml:trace>
  <inkml:trace contextRef="#ctx0" brushRef="#br0" timeOffset="16002">8084 9723 0,'28'0'0,"86"-28"0,-58 28 0,1 0 0,56 0 16,-27-28-16,-58 28 0,57 0 15,0 0-15,-28 0 0,56 0 0,1 0 16,-1 0-16,-28 0 0,29 0 0,-1 0 16,-28 0-16,29 0 0,-1 0 0,29 0 15,-28 0-15,-29 0 0,0 0 0,0 0 16,0-29-16,-57 29 0,29-28 0,-29 28 16,1 0-16,-1 0 0,0 0 62,1 0-31,-29 28-31,28-28 0,-28 57 16,0 0-16,0-29 0,0 57 0,0 28 16,0-56-16,0 85 0,0-29 15,0 1-15,0 27 0,0 1 0,0 0 0,0-29 16,0 29-16,0 0 0,0-29 15,0-56-15,0 28 0,0 0 0,0-57 0,0 57 16,0-56-16,0-1 0,0 29 0,0-29 16,0 0 15,0 1 31,-28-29-46,-29 0-16,-28 0 0,28 0 16,-28 0-16,-28 0 0,-1 28 0,29-28 15,-28 28-15,-1 1 0,1-29 0,-1 0 16,29 0-16,-28 28 0,-1 0 0,1-28 16,-29 29-16,29-29 0,-29 0 0,57 0 15,-57 0-15,28 0 0,1 0 16,-1 0-16,29 0 0,0 0 0,0 0 15,28 0-15,1 0 0,-1 0 0,57-29 16,-28 29 0,28-28-16,28 28 31,0 0 0,-28-28-31</inkml:trace>
</inkml:ink>
</file>

<file path=ppt/ink/ink7.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39:38.229"/>
    </inkml:context>
    <inkml:brush xml:id="br0">
      <inkml:brushProperty name="width" value="0.05292" units="cm"/>
      <inkml:brushProperty name="height" value="0.05292" units="cm"/>
      <inkml:brushProperty name="color" value="#FF0000"/>
    </inkml:brush>
  </inkml:definitions>
  <inkml:trace contextRef="#ctx0" brushRef="#br0">16933 13267 0,'0'28'31,"29"0"-31,-1-28 16,0 0-16,1 0 0,28 0 16,-29 0-16,29 0 15,28 0-15,-29 0 0,1 0 0,28 0 16,-28 0-16,28 0 0,0 0 0,-56 0 0,56 0 15,0 0-15,-29 0 0,58 0 16,-57 0-16,-1 0 0,29 0 0,1 0 16,-1 0-16,0 0 0,28 0 0,-56 0 15,28 0-15,0 0 0,0 0 0,-28 0 16,0-28-16,-1 28 0,1 0 0,28 0 16,-56 0-16,27 0 0,29 0 0,-56 0 15,27 0-15,1 0 0,-28 0 0,27 0 16,1 0-16,-29 0 0,29 0 0,-29 0 15,1 0-15,-1 0 0,1 0 16,-1 0-16,0 0 16,1 0-1,-1 0 1,0 0 0,1 0-16,-1 0 0,0 0 15,1 0-15,-1 0 16,1 0-16,-1 0 15,0 0 1,1 0-16,-1 0 16,0 0-16,1 0 15,-1 0-15,0 0 0,1 0 32,-1 0-17,1 0 16,-1 0-15,0 0-16,1 0 16,-1 0-16,0 0 562,1-28-546,-1-1-16,0 29 62,1 0-62,-1 0 16,29-28-16,0 0 0,-29 28 16,57-29-16,-28 29 0,-29 0 0,57-28 0,-56 28 15,27-28-15,1 28 0,-29 0 0,1 0 16,-1-29-16,1 29 0,-1 0 31,0 0-15,1 0-1,-1 0 17,0 0-17,1 0 1,-1 0-16,0 0 0,1 0 15,-29-28-15,28 28 0,1 0 16,-29-28-16,28 28 47,0 0-31,1 0-16,-1 0 15,29 0-15,-29 0 0,29 0 0,28 0 16,-57 0-16,29 0 0,-29 0 0,29 0 15,0 0-15,-29 28 0,1-28 0,27 0 16,-27 0-16,-1 28 0,0-28 0,29 0 16,0 0-16,0 0 0,-1 0 0,29 0 15,-28 0-15,28 0 0,-56 0 0,56 0 16,-29 0-16,-27 0 0,28 0 16,-1 0-16,-27 0 0,-1 0 0,0 0 15,1 0-15,-1 0 16,0 0-16,1 0 0,-1 29 15,1-29-15,-1 0 0,29 28 16,-1-28-16,1 0 0,0 0 16,-29 0-16,1 0 0,27 0 0,-27 0 15,-1 0-15,0 0 0,1 0 16,-1 0 31,0 0-47,1 0 0,-1 0 0,1 0 15,-1 0-15,29 0 0,-29 0 0,29 0 16,-29 0-16,0 0 0,1 0 16,28 0-16,-29 0 0,0 0 15,1 0 17,-1 0-32,0 0 15,1 0 1,-29-28-16,0-1 0,28 1 0,-28 0 15,28-1-15,-28 1 16,0 0-16,29-1 0,-29 1 16,0 0-16,0-1 15,0-28-15,0 1 16,0 27-16,0 1 0,0-29 16,0 29-16,0-29 0,0 29 0,0-29 15,0 1-15,0 27 0,0 1 0,0 0 16,0-1-16,0 1 0,0 0 0,0-1 15,0 1-15,0-1 16,0-27-16,0-1 0,0 0 16,0 1-16,-29-1 15,29 29-15,0-1 16,0 1 0,-28 28 109,28-28-110,-28 28-15,-29 0 0,29 0 16,-29-29-16,-28 1 0,28 28 0,-28-28 15,-28 28-15,27 0 0,30 0 0,-58-29 0,29 29 16,0 0-16,0 0 0,0 0 0,28 0 16,-28 0-16,0 0 0,0 0 15,28 0-15,0 29 0,1-29 0,-1 28 16,0-28-16,-28 28 0,57-28 0,-29 0 16,0 0-16,-28 0 0,0 29 0,-28-29 15,28 0-15,-29 28 0,1-28 0,-29 0 16,28 0-16,-27 0 0,27 28 0,-28-28 15,29 0-15,28 29 0,0-29 0,28 28 16,29-28-16,-29 0 0,28 0 0,1 0 16,28 28-16,-28-28 15,-1 0-15,1 0 16,0 0-16,-29 0 0,29 0 16,-1 0-16,-28 0 0,29 0 15,-29 29-15,-28-29 0,57 0 0,-29 0 16,29 0-16,-29 0 0,0 0 0,1 0 15,-1 0-15,0 0 0,29 0 0,-29 0 16,29 0-16,-1 0 0,-27 0 0,27 0 16,1 0-16,0 0 0,-1 0 0,-28 0 15,29 0-15,0 0 0,-1 0 16,1 0-16,0 0 0,-1 28 0,-27-28 16,27 0-16,-28 0 0,1 0 0,27 28 15,-56-28-15,29 29 0,27-29 16,-56 0-16,28 0 0,29 0 0,-29 0 0,29 0 15,0 0-15,-29 0 0,0 0 16,0 0-16,29 0 0,0 28 16,-1-28-16,-27 0 0,-1 0 0,57 28 15,-57-28-15,0 0 0,29 0 16,0 0 0,-1 0-16,1 0 31,0 0-16,-1 0 1,1 0-16,-1 0 0,1 0 0,-29 0 16,29 0-16,0 0 0,-1 0 0,1 0 15,0 0-15,-1 0 0,1 0 0,-1 0 16,1 0-16,0 0 16,-1 0-16,1 0 15,0 0-15,-1 0 16,1 0-16,0 29 0,-1-29 0,1 0 15,-1 0-15,1 0 0,0 0 0,-1 0 16,1 0-16,0 28 0,-1-28 0,1 0 31,0 0-15,-1 0-16,1 0 16,-29 0-16,29 0 15,-1 0-15,1 0 0,0 0 16,-1 0-16,1 0 0,0 0 0,-1 0 15,1 0 32,-1 0-31,1 0-16,0 0 0,-1 0 16,1 0-16,28-28 15,0 56 95,-28 0-110,28 29 15,-29 0-15,29-29 0,0 29 16,0 0-16,0-1 0,-28 1 0,28 0 15,0-29-15,-28 29 0,-1-1 0,29-27 0,-28-1 16,28 0-16,0 1 0,0-1 16,-29-28-16,29 29 0,-28-29 0,28 28 15,0 0-15,-28 1 16,28-1-16,0 0 16,0 1-16,0-1 0,0 0 15,0 1 1,0-1-1,0 0 1,-29-28-16,29 29 16,0-1 31,0 0-32,0 1 1,0-1-1,0 0 64,29-28-79,-1 0 15,0 29-15,-28-1 16</inkml:trace>
  <inkml:trace contextRef="#ctx0" brushRef="#br0" timeOffset="15524.72">22748 2778 0,'0'57'47,"0"28"-47,0-29 0,57 58 16,-29-1-16,0 1 0,29-1 0,-28 0 16,27 1-16,-27-1 0,-1-28 15,0-28-15,-28 28 0,29-28 0,-29-29 16,0 0-1,0-56 17,0 0-17,0-1-15,0 1 0,-29-57 0,29 28 16,0 29-16,-28-29 0,0 0 16,28 29-16,0 0 15,56 28 79,1 0-78,28 56-16,0-27 0,0-1 15,29 29-15,-29-29 0,28 0 0,1-28 0,-1 29 16,1-1-16,-58-28 0,30 0 0,-1 0 15,28 0-15,-56 0 0,56 0 0,-28 0 16,0 0-16,1 0 0,27 0 16,-56 0-16,28 0 0,0 0 0,-57 0 15,29 0-15,-29 0 0,1 0 16,-1-28-16,0 28 0,1 0 16,-1 0-1,1 0-15,27 0 16,1 0-16,0-29 0,-29 29 15,0 0-15,1 0 16,-1 0-16,-28-28 16,29 28-16,-1-28 15,0 28-15,1-29 16,-1 1-16,0 0 0,1 28 0,-1-29 16,0 29-16,1-28 0,-29 0 0,28 28 15,1 0-15,-29-29 0,28 1 0,0-29 16,-28 29-16,0 0 0,29-29 15,-29 0-15,28 1 0,-28-30 0,0 1 16,0 29-16,0-29 0,0 0 0,0 28 16,0 0-16,0 1 0,0 27 15,0-27-15,0 27 0,0 1 0,0-29 16,0 0-16,0 29 16,0-29-16,0 29 0,0-29 15,0 29-15,-28 0 0,-1 28 110,29-29-110,-56 1 0,27 28 0,-28 0 15,-28 0-15,-28 28 0,28-28 16,-85 29-16,28-1 0,0 0 0,-57 1 0,29-1 15,-28-28-15,56 28 0,-57-28 0,1 57 16,56-57-16,29 0 0,-29 0 16,57 0-16,-29 28 0,-28-28 0,57 0 15,0 0-15,28 0 0,1 0 0,-29 0 16,56 0-16,-27 0 0,-1 0 0,28 0 16,1 0-16,0 0 31,-1 0-16,1 0-15,0 0 16,-1 0-16,1 0 16,0 0-16,-1 0 0,1 29 15,-1-29-15,1 0 0,0 0 16,-1 28-16,1-28 16,0 0-16,-1 0 15,1 0-15,28 28 47,-28-28-31,56 29-1,-28-1 17,28-28-32,-28 29 0,29 27 15,-1 1-15,0 0 0,1-1 16,-1 29-16,-28-56 0,57 56 0,-29 0 15,1 0-15,-1-57 0,0 29 0,-28 0 16,29-29-16,-29 0 0,0 1 16</inkml:trace>
  <inkml:trace contextRef="#ctx0" brushRef="#br0" timeOffset="27090.23">27428 8476 0,'-28'0'0,"-1"0"0,1 0 16,0 0-16,-1 0 15,1 0-15,28 28 16,-29 1-16,1-29 0,0 28 0,28 0 16,-29 1-16,1-1 0,28 0 15,-28 1-15,-1-29 0,29 28 0,-28 29 16,0-29-16,28 29 0,0-1 0,0-27 15,0 28-15,0-29 0,0 29 0,0-1 16,0-27-16,0-1 0,0 29 0,28-29 16,0 0-16,1 1 0,-29-1 15,28-28-15,0 0 0,-28 28 0,29-28 16,-1 29-16,0-29 16,1 0-16,-1 0 15,1 0-15,27 0 16,-27 0-16,-1 0 0,0-29 15,-28 1-15,29 0 0,-29-29 16,0 29-16,0-29 0,28 29 0,-28-29 16,0 0-16,0 1 0,0-1 15,0 0-15,0 0 0,0 1 0,0-1 16,0 0-16,0 1 0,0-1 0,0 29 16,-28-1-16,-1-27 0,29 27 15,-28 1-15,28-1 0,-28 29 0,28-28 16,-29 28 46,1 0-46,0 0 0,-1 0-1</inkml:trace>
  <inkml:trace contextRef="#ctx0" brushRef="#br0" timeOffset="34413.04">17075 14712 0,'29'0'15,"-1"0"-15,29 0 0,-29 0 0,29 0 16,-1 0-16,30 0 0,-1 0 15,-29 0-15,29 0 0,1 0 0,-30 0 0,29 0 16,29-28-16,-57 0 0,-1 28 0,29-29 16,-28 29-16,0 0 0,28 0 15,0 0-15,-28 0 0,28 0 0,0 0 16,-28-28-16,28 28 0,0 0 0,28 0 16,-28 0-16,29 0 0,28 0 0,-29 0 15,57 0-15,-28 0 0,57 0 0,-1 0 16,-56 0-16,0 0 0,-29 0 0,1 28 15,-29-28-15,-28 29 0,28-29 0,0 28 16,-57-28-16,57 28 0,0-28 16,0 29-16,-28-1 0,28-28 0,29 0 15,-29 0-15,28 0 0,-28 0 0,29 29 16,-58-29-16,30 0 0,-30 0 0,-27 28 0,27-28 16,-27 0-16,-1 0 0,1 0 15,-1 0-15,0 0 0,29 0 0,-29 0 16,29 0-16,-29 0 0,29 0 0,28 0 15,-28 0-15,0 0 0,28 0 0,-28 0 16,28 0-16,-29 0 0,-27 0 16,27 0-16,1 0 0,-28 0 0,-1 0 15,0 0-15,1 0 0,-1 0 16,0 0-16,1 0 0,-1 0 16,0 0-16,1 0 0,28 0 15,-1 0-15,-27 0 0,-1 0 16,0 0-16,1 28 0,-29 1 47,28-29-47,0 0 15,1 0-15,-1 0 0,1 0 16,-1 0-16,0 0 0,1 0 16,-1 0-16,0 0 15,-28-29 157</inkml:trace>
  <inkml:trace contextRef="#ctx0" brushRef="#br0" timeOffset="42512.81">26889 11509 0,'0'28'63,"0"1"-48,0-1-15,0 1 0,28-29 0,-28 28 16,29 0-16,-1 1 0,1-1 16,-1 0-16,0 1 0,1-1 15,-29 0-15,56 1 0,-27-1 0,-29 0 16,28-28-16,0 0 31,1 0 0,-1 0-15,1 0-16,-1-28 0,0 0 16,1-1-16,-29 1 0,0 0 0,28-1 15,-28-27-15,0-1 0,0 29 0,0-29 16,0 28-16,0-27 0,0-1 0,0 29 16,0-1-16,0 1 15,0 56 48,0 1-63,0-1 0,0 29 0,0-29 15,0 29-15,0 28 0,0-57 16,0 29-16,0 28 0,0-57 0,0 29 16,0-29-16,0 29 0,0 0 0,0-29 15,0 29-15,0-29 0,0 29 0,0 0 16,0-29-16,0 0 0,0 1 0,0-1 15,0 29-15,0-29 0,0 0 0,-28 29 16,-29-29-16,29 1 0,-1-1 16,1-28-16,-29 0 15,29 28-15,-1-28 0,1 0 16,0 0-16,-1 0 16,1 0-16,0 0 0,-1 0 15,1 0 1,28-28-16,-29 28 15,1 0-15,28-28 32,0-1-17,0 1 1,0 0-16</inkml:trace>
  <inkml:trace contextRef="#ctx0" brushRef="#br0" timeOffset="43281.89">28109 11623 0,'-29'0'16,"1"0"-16,0 0 15,56 0 110,0 0-109,29 0-16,-29 0 15,29 0-15,-28 0 16,-1 0-16,0 0 31,1 0-31,-1 0 16</inkml:trace>
  <inkml:trace contextRef="#ctx0" brushRef="#br0" timeOffset="43729.77">28024 11878 0,'28'0'47,"0"0"-31,1 0-16,-1 0 15,0 0-15,1 0 0,-1 0 16,29 0-16,0 0 0,-29 0 16,29 0-16</inkml:trace>
  <inkml:trace contextRef="#ctx0" brushRef="#br0" timeOffset="44342.07">28733 11679 0,'28'0'31,"1"0"-31,27 0 0,-27 0 15,56 0-15,-29 0 0,30-28 16,-30 28-16,29-28 0,0-1 0,-28 29 16,28-57-16,0 57 0,0-28 0,1 0 15,-1-1-15,0 1 0,-57 28 0,0 0 16,1 0-16,-1 0 0,-28-28 16</inkml:trace>
  <inkml:trace contextRef="#ctx0" brushRef="#br0" timeOffset="44714.82">29442 11339 0,'0'57'0,"0"-29"0,0 57 0,0-28 16,-28-29-16,28 29 0,0 28 0,0-57 16,0 57-16,0-56 0,0 27 0,0 29 15,0-56-15,-29 27 0,29 1 0,-28-28 16,-1 27-16,29-27 0,-28 27 16,28-27-16</inkml:trace>
  <inkml:trace contextRef="#ctx0" brushRef="#br0" timeOffset="45878.13">29555 11793 0,'29'0'16,"-29"56"-16,0-27 16,0-1-16,0 29 0,0-1 15,0 1-15,0-29 0,0 1 16,0-1-16,0 1 15,0-1-15,28-56 63,-28-1-47,28 1-16,-28-29 0,29 29 15,-29-29-15,28 29 0,1-1 0,-1 1 16,-28 0-16,0-1 0,28 1 0,1 0 15,-1 28 32,0 0-31,1 0-16,27 0 16,-27 0-16,-1 0 15,1 0 1,-29-29-16,0 86 94,0-29-94,0 29 15,0 0-15,0-29 0,0 29 0,0 28 16,0-57-16,0 1 0,0-1 15,0 0-15,0 1 0,0-1 47,28-28-31,0 0-16,1 0 16,-1 0-16,0 0 0,1-28 0,-1-1 15,0 1-15,1 0 16,-29-1-16,28 29 0,-28-28 0,0-1 0,0 1 15,0 0-15,0-1 0,0 1 16,29 0-16,-29-1 0,0 1 16,0 0-16,0-1 0,0 1 15,0 0-15,0-1 16,0 1 0,0 56 62,0 1-78,0-1 15,0 0-15,-29 1 0,29 27 16,-28 1-16,28-29 16,0 1-16,0-1 0,0 0 0,0 1 15,0-1-15,0 1 0,0 27 0,28-56 16,-28 29-16,29-1 0,-29 0 15,28-28-15,0 0 32,1 0-17</inkml:trace>
  <inkml:trace contextRef="#ctx0" brushRef="#br0" timeOffset="46599.74">30662 11991 0,'28'0'31,"0"0"-16,1 0-15,-29-28 16,28 28-16,-28-29 16,28 29-16,-28-28 0,29 28 15,-29-28-15,28-1 0,-28 1 16,0 0-16,28 28 0,-28-29 16,0 1-16,29 0 0,-29-1 15,0 1 1,28 28-16,-28-28 0,0-1 47,0 1-32,-28 28 1,28-29-16,-29 29 0,1 0 16,0 0-16,-1 0 15,1 0-15,0 29 0,-1-1 0,29 1 16,-28-1-16,28 29 0,-28-57 15,-1 56-15,29-27 0,0 27 16,0-27-16,0-1 0,0 0 16,0 1-16,0-1 15,0 0-15,0 1 0,0-1 16,0 29-16,0-29 0,0 1 16,0-1-16,0 0 0,0 1 15,0-1-15,29-28 0,-29 28 16,28 1-16,0-1 0,1-28 15,-1 0 1,0 0-16,29 0 16,-29 0-16,1 0 0,-1 0 15,1 0-15,-1 0 0,0 0 16,1 0-16,-1 0 0,0 0 16</inkml:trace>
  <inkml:trace contextRef="#ctx0" brushRef="#br0" timeOffset="48851.75">29300 13352 0,'-28'0'0,"28"28"47,0 0-32,-29 1-15,1-29 0,28 28 0,0 1 16,-28-29-16,28 28 0,-29 0 0,29 1 16,0-1-16,0 0 0,0 1 15,0 27-15,0-27 16,29-1-16,-29 0 0,28 1 0,0-1 15,1 0-15,-29 1 0,28-1 0,0-28 16,1 0-16,-1 0 31,1 0-15,-1 0-16,0 0 16,-28-28-16,29 28 0,-1-29 15,-28 1-15,0 0 0,0-29 16,0 29-16,0-1 0,0-27 15,0 27-15,0 1 0,-28 0 16,-1-29-16,29 29 0,-28 28 16,28-29-16,0 1 15,-28 28-15,-1 0 16,1-29-16,-1 29 0,1 0 16,0 0-16,-1 0 0,1 0 15,0 0 1,-1 0-1,29 29 1,0-1-16,29-28 0</inkml:trace>
  <inkml:trace contextRef="#ctx0" brushRef="#br0" timeOffset="49490.98">29924 13153 0,'-28'0'32,"-1"29"-32,29-1 15,-28 29-15,0-57 0,-1 56 16,29-27-16,-28-1 0,0 29 15,-1 0-15,29-29 0,-28 29 16,-1-29-16,1 0 16,0 29-16,-29-29 0,0 29 0,-28-29 15,28 1-15,-56 27 0,28 1 0,0 0 16,-29-1-16,58 1 0,27 0 0,-27-29 16,27 1-16,29-1 15,0 0-15,29-28 16,-58 0 31,1 0-47</inkml:trace>
  <inkml:trace contextRef="#ctx0" brushRef="#br0" timeOffset="50484.23">30208 13352 0,'28'0'0,"-28"28"16,0 0-1,0 1-15,0-1 0,0 1 16,0 27-16,0 1 16,0-29-16,28 1 0,-28-1 15,0 0-15,0 1 0,0-1 0,0 0 16,0 1-16,0-1 0,0 0 16,0 1-16,0-1 62,0 0-15,0 1-31,0-1-1,0 0-15,0 1 16,29-1-1,-29 1 32,0-1-15,0 0-17</inkml:trace>
  <inkml:trace contextRef="#ctx0" brushRef="#br0" timeOffset="56741.78">18295 15790 0,'28'0'16,"1"28"0,-1-28-1,-28 28-15,0 1 16,0-1 93,0 0-93,0 1 0,-28-1-16,28 1 0,-29-29 15,1 28-15,28 0 0,-29 29 16,1-29-16,28 1 0,-28-1 15,28 0-15,-29 1 0,29-1 16,-28-28-16,28 28 0,0 1 0,0-1 16,-28 0-16,28 1 0,0-1 15,0 0-15,0 1 16,0-1 0,0 0-1,0 1-15,28-29 0,0 0 16,1 0-16,-1 28 15,-28 1-15,28-29 0,29 0 0,-57 28 16,57 0-16,0-28 0,-29 29 0,0-1 16,29-28-16,-29 0 0,1 0 0,-1 0 15,-28-28 32,29 28-47,-29-57 16,28 29-16,0-1 0,-28-28 0,29-28 0,-29 57 15,28-29-15,-28 1 0,28-1 16,-28 29-16,0-29 0,0 29 0,0-29 16,0 29-16,0-1 0,0-27 0,0 27 15,0 1-15,0-1 16,0 1-16,0 0 0,-28 28 16,28-29-1,-28 29 1,28-28-16,-29 28 15,1 0-15,0 0 0,-29 28 16,-28-28-16,56 29 0,-27-29 16,-1 28-16,29-28 0,-1 0 0,1 0 15,-1 28-15,29 1 110,-28-29-110</inkml:trace>
  <inkml:trace contextRef="#ctx0" brushRef="#br0" timeOffset="57843.73">18125 16895 0,'-29'0'47,"114"-28"0,0 0-47,1-1 16,84 1-16,-57-29 0,29 29 15,28 0-15,-28-58 0,57 58 0,-58-29 0,1 29 16,-28 0-16,-1-1 0,1 1 15,-58-29-15,1 29 0,0 28 0,-1 0 16,-27-28-16,28-1 0,-29 1 0,0 28 16,29 0-16,-29-28 0,29 28 0,28-29 15,-28 29-15,28 0 0,-28-28 0,28 0 16,-28-1-16,-1 29 0,29-28 0,-56 28 16,-1-28-16,0 28 0,1-29 15,-1 29-15,1 0 0,-1 0 16,0 0-16,1 0 0,27 0 15,1-28 1,0 28-16,-57-29 0,57 29 16,-1-28-16,-27 28 0,27-28 0,-27 28 15,-29-29-15,28 29 0,0 0 0,-28-28 16,29 28-16</inkml:trace>
  <inkml:trace contextRef="#ctx0" brushRef="#br0" timeOffset="58669.23">21358 15676 0,'28'0'94,"1"0"-94,-1 0 15,1 0-15,-1 0 0,-28 29 16,57-29-16,-29 0 0,0 0 16,1 28-16,-1-28 15,0 28-15,1-28 0,-1 0 47,1 0-47,-1 0 16,0 0-16,-28 29 78,29-29-63,-29 28-15,0 0 0,0 1 16,0-1-16,0 0 0,0 1 16,0 28-16,0-29 0,0 29 0,0-29 15,0 0-15,0 29 0,0 0 0,0-1 16,-29 1-16,1-57 0,28 57 0,-28-29 16,28 0-16,0 1 0,0-1 15</inkml:trace>
  <inkml:trace contextRef="#ctx0" brushRef="#br0" timeOffset="61372.78">24251 17321 0,'29'0'15,"-29"28"-15,0 0 0,0 1 16,0 27-16,0 1 0,0-29 0,0 29 15,0-29-15,0 1 0,0 27 0,0-27 16,0 27-16,0-27 0,0-1 0,0 0 16,0 1-16,0-1 15,28-28-15,-28 29 125</inkml:trace>
  <inkml:trace contextRef="#ctx0" brushRef="#br0" timeOffset="61930.86">24960 17377 0,'0'29'47,"0"27"-47,-28-27 15,28 27-15,0-27 0,0-1 16,0 29-16,0-29 0,-28 29 16,28-1-16,0 1 0,0-29 0,0 1 15,0 28-15,0-1 0,0 1 0,0 0 16,0-1-16,28-27 0,0-1 0,1 29 15,-1-57-15,-28 28 0,0 0 0,28 1 16,1-29-16,-29 28 0,0 0 47,28-28-47,1 0 16</inkml:trace>
  <inkml:trace contextRef="#ctx0" brushRef="#br0" timeOffset="63100.12">25499 17292 0,'0'-28'63,"29"28"-63,-29-29 0,28 29 15,0 0 17,1-28-32,27 28 0,-27-28 15,28-1-15,-1 29 0,1-28 0,28 0 16,0 28-16,-56 0 0,56 0 0,28-29 16,-28 29-16,-28 0 0,56-28 15,1 28-15,-1 0 0,-28 0 0,29 0 16,-29 0-16,-57 0 0,29 0 0,-29 0 15,1 0 32,-1 0-47,0 0 16,1 0-16,28 0 0,-29 0 0,57 0 16,0 0-16,-28 0 0,56 0 0,-28 0 15,0 0-15,1 0 0,27 0 0,0 0 16,-56 0-16,28 0 0,-56 0 0,56 0 15,-28 0-15,-29 0 0,0 0 16,1 0-16,27 0 0,-27 0 16,-1 0-16,0 0 0,1 0 15,-1 0-15,1-28 16,-1 28-16,0-29 0,1 29 16,-1 0-16,29 0 0,-29-28 0,29 28 15,28 0-15,-57 0 0,57 0 0,-28 0 16,28-28-16,-28 28 0,0 0 0,28 0 15,-29 0-15,1 0 0,28 0 0,-28 0 16,-29 0-16,29 0 0,-29 0 16,1 0-16,-1 0 62,1 0-46,-1 0 93</inkml:trace>
  <inkml:trace contextRef="#ctx0" brushRef="#br0" timeOffset="71623.09">25698 17717 0,'28'0'15,"1"29"-15,-29-1 16,28-28-16,0 28 16,-28 1-16,29-29 0,-29 28 47,28 0-32,-28 1 1,28-29-16,1 0 15,-1 0 1,29 0-16,0 0 0,-1 0 16,-27 0-16,-1 0 0,29 0 15,-29 0-15,0 0 0,29-29 0,0 1 16,0 0-16,-1 28 0,1-29 16,0 29-16,-29 0 0,29 0 15,-29 0-15,1 0 0,27 0 0,-27 0 16,27 0-16,-56 29 0,29-29 0,-1 28 15,1-28-15,-29 28 47,28-28-47,-28 29 16,28-29-16,1 0 0,-1 0 16,0 0-16,1 0 0,27 0 0,-27 0 15,28 0-15,-29 0 0,0 0 0,1 0 16,-1 0-16,0 0 0,29 0 0,-29 0 15,1 0-15,-1 0 0,1 0 16,-1-29-16,0 29 0,1 0 16,-1 0-16,0 0 0,1 0 15,-1 29-15,0-1 0,1-28 16,-29 29-16,0-1 0,28-28 0,1 0 16,-1 28-16,-28 1 0,28-29 31,1 0-31,27 0 15,-27 0-15,27 0 0,1-29 0,-28 1 16,56 0-16,0 28 0,-28-29 16,-1 29-16,1-28 0,0-1 0,-29 29 15,57 0-15,-28-28 0,0 28 16,-57-28-16,28 28 0,0 0 62,1 0-62,-1 0 16,0 0-16,1 28 16,-1-28-16,-28 28 15,29-28-15</inkml:trace>
  <inkml:trace contextRef="#ctx0" brushRef="#br0" timeOffset="72147.12">29357 17321 0,'28'0'16,"-28"-29"-16,29 29 15,-1 0 1,0 0-16,1 29 0,-1-1 16,0-28-16,1 0 15,-1 28-15,0-28 0,-28 29 0,29-1 16,-1-28-16,1 28 0,-1 1 0,0-29 15,-28 28-15,29 0 0,-29 1 0,28-1 16,-28 29-16,28-29 0,-28 29 16,0-1-16,0 1 0,0 0 15,-28-29-15,-29 29 0,1 28 0,27-28 16,-56 28-16,28-29 0,-28 1 0,29 0 16,-1-1-16,0 1 0,29-57 0,-29 57 15,57-29-15,-28-28 0</inkml:trace>
  <inkml:trace contextRef="#ctx0" brushRef="#br0" timeOffset="81170.59">16905 13522 0,'28'0'16,"1"28"-16,-29 1 0,0-1 15,0 0-15,28 1 0,-28-1 0,28 29 16,1-57-16,-29 56 0,0-27 0,0-1 16,0 0-16,0 1 0,0 27 15,0-27-15,28-1 0,-28 0 0,0 29 16,0 0-16,29-29 0,-29 29 0,0 0 15,0-1-15,0-27 0,0-1 16,0 29-16,0-29 0,28 0 0,-28 1 16,0-1 31,-28-28-32</inkml:trace>
  <inkml:trace contextRef="#ctx0" brushRef="#br0" timeOffset="81724.86">17274 13522 0,'56'-28'0,"30"28"0,-30 0 16,1-29-16,28 29 0,29 0 0,-58 0 15,58 0-15,28 0 0,-29 0 0,29 0 16,-29 0-16,29 0 0,28 0 0,0 0 16,1 0-16,27 0 0,1 0 0,-1 0 15,1 0-15,-57 0 0,-1 0 16,1 0-16,0 0 0,-28 0 0,-29 0 0,-29 0 15,-27 0-15,-1 0 0,0 0 16,1 0 15,-1 0-31,1 0 16,-1 0-16,-28 29 0,28-1 16,1-28-16,-29 28 0,28 29 0,0-57 15,-28 57-15,0-29 0,0 0 0,29 29 16,-29-29-16,0 29 0,0 28 0,0-57 15,0 57-15,0 29 0,28-57 0,-28-1 16,28 29-16,-28-56 0,29 56 0,-29 0 16,0-57-16,28 57 0,1-28 0,-29 0 15,0-29-15,0 0 16,0 1 0,28-29 46</inkml:trace>
</inkml:ink>
</file>

<file path=ppt/ink/ink8.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41:41.015"/>
    </inkml:context>
    <inkml:brush xml:id="br0">
      <inkml:brushProperty name="width" value="0.05292" units="cm"/>
      <inkml:brushProperty name="height" value="0.05292" units="cm"/>
      <inkml:brushProperty name="color" value="#FF0000"/>
    </inkml:brush>
  </inkml:definitions>
  <inkml:trace contextRef="#ctx0" brushRef="#br0">7715 14117 0,'0'-28'31,"57"28"-15,28-29-16,28 29 0,1 0 0,-29 0 15,28 0-15,1 0 0,28 0 0,-29 0 16,29 0-16,0 0 0,-1 0 0,1 0 16,0 0-16,0 0 0,57 0 15,-1 0-15,1 0 0,-29 0 0,28 0 0,-56 0 16,57 0-16,-57 0 0,56 0 16,-56 0-16,56 0 0,1 0 0,0 0 0,27 57 15,-27-57-15,0 29 0,56-29 16,-113 0-16,56 0 0,-56 0 0,0 0 0,-29 0 15,-28 0-15,0 0 0,1 0 16,-58 0-16,29 0 0,-29 0 0,0 0 16,29 0-16,-29 0 0,1 0 15,-1 0-15,29 0 0,0 0 0,-1 0 16,1 0-16,0 0 0,28 0 0,0 0 16,-28 0-16,-1 0 0,30 0 15,-58 0-15,29 0 0,-1 0 0,-27 0 16,27 0-16,-27 0 0,-1 0 0,1 0 15,-1 0-15,0 0 0,1 0 0,-1-29 0,29 29 16,-29 0-16,0 0 0,29 0 0,-28 0 16,27 0-16,29 0 0,-56 0 15,56 0-15,-28 0 0,-1 0 0,1 0 16,0 29-16,0-29 0,-1 28 0,1-28 16,-57 28-16,57-28 0,-29 0 15,0 0 1,1 0-16,28 0 15,-29 0-15,0 0 0,29 0 16,-29 0-16,29 0 0,0 0 0,-29 0 16,1 0-16,-1 0 0,29 0 15,-29 0-15,0 0 0,1 0 0,-1 0 16,0 0 0,1 0-1,-1 0 1,1 0-16,-1 0 15,0 0-15,1 0 16,-1 0-16,0 0 16,1 0-1,-1 0 1,0 0-16,1 0 16,-1 0-1,1 0-15,-1 29 16,0-29-16,-28 28 0,29-28 15,-1 0-15,0 0 32,1 0-32,-1 0 15,0 0 1,1 28-16,-1-28 16,1 0-16,-1 0 15,0 0-15,1 0 0,-1 29 0,0-1 16,1-28-1</inkml:trace>
  <inkml:trace contextRef="#ctx0" brushRef="#br0" timeOffset="1691.9">7573 13380 0,'0'57'31,"0"-29"-31,0 57 16,29 0-16,-29-56 0,28 56 0,-28 0 0,28-29 16,1 1-16,-1 0 0,0-29 0,-28 0 15,0 1-15,0-1 16,-28-28 46,0 0-46</inkml:trace>
  <inkml:trace contextRef="#ctx0" brushRef="#br0" timeOffset="2845.15">18976 13607 0,'-29'0'15,"1"0"-15,-1 0 0,1 28 16,0 29-16,28-29 0,-29 29 0,1 0 16,0-1-16,28 1 0,0-29 15,-29 1-15,29-1 0,0 0 16,0 1-16,0-1 0,0 1 0,0-1 15,0 0 17,-28-28-32,0 0 15,-1 0 1,-28 0-16,1 0 16,-1 29-16,29-29 0,-29 0 0,0 0 15,0 28-15,-28-28 0,0 0 0,29 0 16,-1 0-16,0 0 0,-28 0 15,28 0-15,-28 0 0,0 0 0,0 0 16,-28 0-16,56 0 0,-28 0 0,0 0 16,28 0-16,0 0 0,29 0 0,-29 0 15,29 0-15,-1 0 47,1 0-31,0 0-1</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1-03-17T07:43:23.022"/>
    </inkml:context>
    <inkml:brush xml:id="br0">
      <inkml:brushProperty name="width" value="0.05292" units="cm"/>
      <inkml:brushProperty name="height" value="0.05292" units="cm"/>
      <inkml:brushProperty name="color" value="#FF0000"/>
    </inkml:brush>
  </inkml:definitions>
  <inkml:trace contextRef="#ctx0" brushRef="#br0">22549 6577 0,'0'-29'0,"0"1"0,0 0 16,0-1-16,-28 1 0,0 28 16,-29-29-16,57 1 0,-57 0 15,1 28-15,27-29 0,-28 29 0,1-28 16,27 28-16,-27 0 0,27 0 0,1 0 16,-1 0-16,1 0 0,28 28 15,-57 1-15,29 27 0,0-27 0,28 28 16,-29 28-16,1-57 0,0 29 0,-1 28 15,1-29-15,-1 1 0,29 0 0,-28 28 16,28-57-16,-28 57 0,28-28 0,0-29 16,0 29-16,0-29 0,0 29 0,0 0 15,0-29-15,0 29 0,0-29 16,0 0-16,0 1 16,0-1-16,0 0 15,28-28-15,-28 29 0,28-1 0,-28 0 16,29 1-16,-1-29 0,-28 28 15,29-28-15,27 29 0,-56-1 16,57-28-16,-29 0 0,1 28 0,27-28 16,-27 29-16,28-29 0,-1 0 0,-27 28 15,-1-28-15,29 0 0,0 0 0,-29 0 16,0 0-16,1 0 0,27 0 16,-27 0-16,-1 0 15,0 0-15,1 0 0,-1-28 16,1-1-16,-29 1 15,28 28-15,0-57 0,-28 29 0,29-1 0,-29-27 16,28-1-16,-28 0 0,28 1 0,1-1 16,-29 0-16,0-28 0,28 0 0,-28 29 15,28-30-15,-28 1 0,0 29 16,0-29-16,0 28 0,0 0 0,0 1 16,0-1-16,0 29 0,0-29 0,0 29 15,0-29-15,0 0 0,-28 29 16,28-1-16,-28 29 78,28-28-62,-29 28-16,1 0 0,28 28 15</inkml:trace>
  <inkml:trace contextRef="#ctx0" brushRef="#br0" timeOffset="976.64">23996 6435 0,'0'-29'62,"-28"29"-46,-1 0-16,1 0 0,0 0 15,-1 0-15,1 0 0,-1 29 0,-27-1 16,-1 1-16,0 27 0,29 1 0,-57-29 16,28 29-16,-28 0 0,0-1 15,28 1-15,-28 0 0,-28 28 0,28-29 16,-1-27-16,1 56 0,0-28 0,57-1 0,-57 29 15,0 0-15,0 0 0,28-56 16,0 56-16,57-29 0,-57 30 0,29-58 16,0 29-16,-1 28 0,1-29 0,-29-27 15,57-1-15,-57 29 0,29-29 0,0 29 16,-1-1-16,-27 1 0,-1-29 0,29 29 16,-29 0-16,28-29 0,1 29 0,-29-29 15,29 29-15,0 0 0,-1-29 0,29 0 16,0 29-16,-28-57 0,0 28 0,28 1 15,-29-29 17,29 28-32,-28-28 0,28 28 15</inkml:trace>
  <inkml:trace contextRef="#ctx0" brushRef="#br0" timeOffset="8348.78">23088 12133 0,'-28'-29'63,"0"29"-63,28-28 0,0 0 16,-29 28-16,-27-29 0,56 1 0,-29 28 15,-28-28-15,29-1 0,0 29 0,-29-28 16,29 0-16,-29-1 0,29 29 0,-29 0 15,0 0-15,0-28 0,29 28 16,-29 0-16,1 0 0,-1 0 0,-28-28 16,28 28-16,-57-29 0,29 29 0,0 0 0,0-28 15,0 28-15,0 0 0,28 0 16,-28 0-16,28 0 0,29 28 0,0-28 16,-1 29-16,1 27 0,28 29 15,0-56-15,0 27 0,0 1 0,0 0 16,0 0-16,0-1 0,28-27 0,1 56 15,-1-57-15,0 0 0,1 29 0,-29-29 16,0 1-16,0 27 0,0-27 16,28-29-16,-28 56 0,0-27 0,0-1 15,0 29-15,29-29 0,-29 1 16,28-29-16,-28 28 16,0 0-16,28 1 0,1-29 0,-29 28 15,28-28-15,29 28 0,-1 1 16,-27-1-16,-1 0 0,1-28 15,27 29-15,-27-29 0,27 28 0,1 0 0,-29-28 16,29 29-16,0-29 0,0 28 16,28-28-16,-57 28 0,29-28 0,-29 0 15,1 0-15,-1 0 0,0 0 0,1 0 16,-1 0-16,0 0 0,1 0 16,-1 0-16,1 0 15,-1 0-15,0-28 0,1 0 0,-1 28 16,-28-29-16,28 1 0,1 28 15,-1-28-15,0 28 0,1-29 0,-29 1 16,28 28-16,1-28 0,-1-1 16,0 1-16,1 0 0,-29-1 15,28 29-15,0 0 0,-28-28 0,29 0 16,-29-1-16,28 29 16,-28-28-16,0-1 0,28 1 15,-28 0-15,0-1 0,0 1 0,0 0 16,0-1-16,0 1 0,0 0 15,0-1-15,0-27 0,0 27 16,-28 1-16,0 0 0,28-1 0,-29 29 16,29-28-16,-28 0 0,0-1 15,-1 29-15,29-28 0,-28 28 0,28-28 16,0-1 46</inkml:trace>
  <inkml:trace contextRef="#ctx0" brushRef="#br0" timeOffset="9439.75">20819 11027 0,'57'0'47,"0"0"-32,28 0-15,0 29 0,28-1 0,-56 0 16,113 1-16,-56 27 0,-1-27 0,1 27 16,-1 1-16,0 0 0,-27-1 0,-30-27 15,58 27-15,-29 1 0,0 0 0,0 0 16,-28-1-16,0-27 0,28 27 0,0 1 16,0 0-16,0-1 0,-28 1 0,28 0 15,-29-29-15,30 1 0,-30 27 0,-27 1 16,56 0-16,-29-29 0,1 0 0,0 1 15,0 27-15,-1-27 0,29 27 16,-56-27-16,28-1 0,-29-28 0,0 28 0,29 1 16,0-1-16,-29 0 0,29-28 15,-29 29-15,1-1 0,27 1 0,1 27 16,-29-56-16,1 0 0,-1 29 0,0-1 16,1 0-16,28-28 0,-29 0 0,-28 29 15,57-29-15,-29 28 0,0 0 16,29-28-16,-29 29 0,29-1 15,0 0-15,-29-28 16,1 29-16,-1-29 0,-28 28 0,28-28 16,1 0-1</inkml:trace>
  <inkml:trace contextRef="#ctx0" brushRef="#br0" timeOffset="12731.73">24166 14316 0,'-57'0'0,"1"-29"16,27 29-16,-27 0 0,27 0 15,1 0-15,0 0 0,-1 0 0,-28 0 16,29 0-16,0 0 0,-1 29 16,1 27-16,-29-27 0,57-1 0,-28 29 15,0-29-15,-1 0 0,-28 1 0,57-1 16,-28 0-16,-29 29 0,29-29 0,0 1 16,-1 28-16,1-1 0,0 1 0,-1-29 15,29 29-15,-28 0 0,28-29 0,-29 29 16,29-1-16,0-27 0,0 27 0,0 1 15,0 0-15,0-29 16,0 1-16,0 27 0,0-27 16,29-1-16,-29 0 15,28 1-15,-28-1 0,29 0 16,-29 1-16,28-1 0,0 0 0,1 29 16,-1-29-16,0-28 0,1 57 0,-1-29 15,0-28-15,1 57 0,28-28 16,-1 27-16,1-27 0,-29-1 0,1 0 15,-1 1-15,-28-1 0,57-28 0,-29 28 16,1 1-16,-1-1 0,29-28 0,-1 28 16,1 1-16,-29-29 15,1 0-15,-1 0 0,29 0 0,-29 0 16,29 0-16,-29 0 0,1 0 0,27 0 16,-27 0-16,-1 0 0,1 0 15,-1 0-15,0 0 0,29-29 0,-57 1 0,28 0 16,29-1-16,-29 1 15,29 0-15,-57-1 0,29 29 0,-1-56 16,-28 27-16,28 1 0,-28 0 0,29-1 16,-1 1-16,-28-1 0,28 1 0,1 0 15,-29-1-15,0 1 0,0-29 0,28 1 16,-28 27-16,0-27 0,0 27 0,0 1 16,0-57-16,0 28 0,-28-28 15,-1 85-15,29-57 0,-28 29 0,0 28 16,28-28-16,0-1 0,-29 1 0,1 0 15,0-1-15,28 1 0,-29-29 0,1 1 16,-1 56-16,1-57 0,0 0 0,-1 29 16,1-29-16,-29 0 0,29 29 0,0 0 15,-1-1-15,1 1 0,-1 28 0,1-28 16,0 28-16,28-29 0,0 1 62,-29 28-46</inkml:trace>
  <inkml:trace contextRef="#ctx0" brushRef="#br0" timeOffset="13624.08">21358 13975 0,'57'0'0,"0"0"0,-57 29 16,85-29-16,-57 28 0,29 0 0,-1 1 15,30-1-15,-30 29 0,29 0 0,29-1 16,-29 29-16,28 0 0,-27 0 0,55 0 15,-27 29-15,28-1 0,-86-28 0,58 29 16,-1-1-16,-28-28 0,0 29 16,1-29-16,-1 28 0,-29-28 0,29 28 0,1-28 15,-30 29-15,29-29 0,-28 28 0,28-28 16,-28 0-16,0 29 0,-1-1 16,-27-28-16,27 0 0,1-56 0,-28 56 15,-1-29-15,29 1 0,-1-29 0,-27 29 16,-29-29-16,28 1 0,0-29 0,1 0 15,-29 28 1</inkml:trace>
  <inkml:trace contextRef="#ctx0" brushRef="#br0" timeOffset="13990.81">23060 16328 0,'-85'57'0,"0"-29"15,0 29-15,56-57 0,-56 57 0,29-29 16,-30 29-16,58-29 0,-29 1 0,1 27 16,27-56-16,1 29 0,-29 27 0,0-27 15,1 27-15,-1-27 0,29 27 16,-1-27-16,-28-1 0,29 29 0,0-29 15,-1-28-15,1 28 0,0-28 0,56 0 63,0 0-47</inkml:trace>
  <inkml:trace contextRef="#ctx0" brushRef="#br0" timeOffset="14334.89">21982 16498 0,'0'29'15,"-28"-1"1,-1 29-16,29 0 0,0-29 0,-28 0 15,28 1-15,-28-1 0,-1 0 16,29 1-16,0-1 31,0 0-31,0 1 16,29-29-16,-1 0 16,29 0-16,28 0 0,-28 0 0,28 0 15,0 0-15,-28 0 0,28 0 16,-57 0-16,29 0 0,-1 0 0,-27 0 15,28 0-15,-29-29 0,0 29 0,-28-28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SG"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bb46cb0856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bb46cb085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b4499dcfe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gbb4499dcfe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gbb4499dcfe_1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bb4499dcfe_3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gbb4499dcfe_3_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SG" sz="1150">
                <a:solidFill>
                  <a:srgbClr val="242729"/>
                </a:solidFill>
                <a:highlight>
                  <a:schemeClr val="lt1"/>
                </a:highlight>
                <a:latin typeface="Arial"/>
                <a:ea typeface="Arial"/>
                <a:cs typeface="Arial"/>
                <a:sym typeface="Arial"/>
              </a:rPr>
              <a:t>In both gradient descent (GD) and stochastic gradient descent (SGD), you update a set of parameters in an iterative manner to minimize an error function.</a:t>
            </a:r>
            <a:endParaRPr sz="1150">
              <a:solidFill>
                <a:srgbClr val="242729"/>
              </a:solidFill>
              <a:highlight>
                <a:schemeClr val="lt1"/>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SG" sz="1150">
                <a:solidFill>
                  <a:srgbClr val="242729"/>
                </a:solidFill>
                <a:highlight>
                  <a:schemeClr val="lt1"/>
                </a:highlight>
                <a:latin typeface="Arial"/>
                <a:ea typeface="Arial"/>
                <a:cs typeface="Arial"/>
                <a:sym typeface="Arial"/>
              </a:rPr>
              <a:t>While in GD, you have to run through ALL the samples in your training set to do a single update for a parameter in a particular iteration, in SGD, on the other hand, you use ONLY ONE or SUBSET of training sample from your training set to do the update for a parameter in a particular iteration. If you use SUBSET, it is called Minibatch Stochastic gradient Descent.</a:t>
            </a:r>
            <a:endParaRPr sz="1150">
              <a:solidFill>
                <a:srgbClr val="242729"/>
              </a:solidFill>
              <a:highlight>
                <a:schemeClr val="lt1"/>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SG" sz="1150">
                <a:solidFill>
                  <a:srgbClr val="242729"/>
                </a:solidFill>
                <a:highlight>
                  <a:schemeClr val="lt1"/>
                </a:highlight>
                <a:latin typeface="Arial"/>
                <a:ea typeface="Arial"/>
                <a:cs typeface="Arial"/>
                <a:sym typeface="Arial"/>
              </a:rPr>
              <a:t>Thus, if the number of training samples are large, in fact very large, then using gradient descent may take too long because in every iteration when you are updating the values of the parameters, you are running through the complete training set. On the other hand, using SGD will be faster because you use only one training sample and it starts improving itself right away from the first sample.</a:t>
            </a:r>
            <a:endParaRPr sz="1150">
              <a:solidFill>
                <a:srgbClr val="242729"/>
              </a:solidFill>
              <a:highlight>
                <a:schemeClr val="lt1"/>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SG" sz="1150">
                <a:solidFill>
                  <a:srgbClr val="242729"/>
                </a:solidFill>
                <a:highlight>
                  <a:schemeClr val="lt1"/>
                </a:highlight>
                <a:latin typeface="Arial"/>
                <a:ea typeface="Arial"/>
                <a:cs typeface="Arial"/>
                <a:sym typeface="Arial"/>
              </a:rPr>
              <a:t>SGD often converges much faster compared to GD but the error function is not as well minimized as in the case of GD. Often in most cases, the close approximation that you get in SGD for the parameter values are enough because they reach the optimal values and keep oscillating there.</a:t>
            </a:r>
            <a:endParaRPr/>
          </a:p>
        </p:txBody>
      </p:sp>
      <p:sp>
        <p:nvSpPr>
          <p:cNvPr id="672" name="Google Shape;672;gbb4499dcfe_3_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SG"/>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bb4499dcf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bb4499dcfe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bb4499dcfe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c806e3af1b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c806e3af1b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c806e3af1b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b963512979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b963512979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bb4499dcfe_0_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bb4499dcfe_0_3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gbb4499dcfe_0_3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bb4499dcfe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gbb4499dcfe_0_3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6" name="Google Shape;756;gbb4499dcfe_0_3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c78499206b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c78499206b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c78499206b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c78499206b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c78499206b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c78499206b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t>Context of house price vs candy bar price when u have a rmse of $10</a:t>
            </a:r>
            <a:endParaRPr/>
          </a:p>
        </p:txBody>
      </p:sp>
      <p:sp>
        <p:nvSpPr>
          <p:cNvPr id="782" name="Google Shape;78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806e3af1b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806e3af1b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c806e3af1b_4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c3538b388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gc3538b388b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c6aff004a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SG"/>
              <a:t>Context of house price vs candy bar price when u have a rmse of $10</a:t>
            </a:r>
            <a:endParaRPr/>
          </a:p>
        </p:txBody>
      </p:sp>
      <p:sp>
        <p:nvSpPr>
          <p:cNvPr id="802" name="Google Shape;802;gc6aff004a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79f6bd253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79f6bd253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g79f6bd2530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c62c4d9f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c62c4d9f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c62c4d9f2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c62c4d9f2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c62c4d9f2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gc62c4d9f26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c62c4d9f2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c62c4d9f2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c62c4d9f26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c3538b38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c3538b388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c3538b388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c3538b388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c3538b388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c3538b388b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c3538b388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c3538b388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c3538b388b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ba157d8762_0_10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gba157d8762_0_102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c3538b388b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c3538b388b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gc3538b388b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c3538b388b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c3538b388b_0_6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gc3538b388b_0_6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c3538b388b_0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c3538b388b_0_6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c3538b388b_0_6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3538b388b_0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c3538b388b_0_6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c3538b388b_0_6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c3538b388b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gc3538b388b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62c4d9f2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62c4d9f26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gc62c4d9f26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c3538b388b_0_6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c3538b388b_0_6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gc3538b388b_0_6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c3538b388b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c3538b388b_0_7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gc3538b388b_0_7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3538b388b_0_6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3538b388b_0_6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c3538b388b_0_6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c3538b388b_0_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c3538b388b_0_7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gc3538b388b_0_7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c3538b388b_0_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c3538b388b_0_7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SG"/>
              <a:t>correct n → m</a:t>
            </a:r>
            <a:endParaRPr/>
          </a:p>
        </p:txBody>
      </p:sp>
      <p:sp>
        <p:nvSpPr>
          <p:cNvPr id="966" name="Google Shape;966;gc3538b388b_0_7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c3538b388b_0_7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c3538b388b_0_7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c3538b388b_0_7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c3538b388b_0_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c3538b388b_0_7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c3538b388b_0_7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c3538b388b_0_7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c3538b388b_0_7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gc3538b388b_0_7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a157d8762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ba157d8762_2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c3538b388b_0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c3538b388b_0_7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gc3538b388b_0_7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c3538b388b_0_7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c3538b388b_0_7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gc3538b388b_0_7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c3538b388b_0_7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c3538b388b_0_7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gc3538b388b_0_7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9f6bd2530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9f6bd2530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g79f6bd2530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b963512979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gb963512979_0_7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gb963512979_0_7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SG"/>
              <a:t>55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78499206b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c78499206b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c806e3af1b_4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c806e3af1b_4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c806e3af1b_4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SG"/>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b963512979_0_721"/>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b963512979_0_721"/>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b963512979_0_7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gb963512979_0_753"/>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53" name="Google Shape;53;gb963512979_0_75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gb963512979_0_756"/>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gb963512979_0_756"/>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7" name="Google Shape;57;gb963512979_0_75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gb963512979_0_76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sp>
        <p:nvSpPr>
          <p:cNvPr id="65" name="Google Shape;65;gba157d8762_0_10543"/>
          <p:cNvSpPr/>
          <p:nvPr/>
        </p:nvSpPr>
        <p:spPr>
          <a:xfrm rot="5400000">
            <a:off x="10000500" y="673"/>
            <a:ext cx="2191500" cy="2191500"/>
          </a:xfrm>
          <a:prstGeom prst="diagStripe">
            <a:avLst>
              <a:gd name="adj" fmla="val 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gba157d8762_0_10543"/>
          <p:cNvGrpSpPr/>
          <p:nvPr/>
        </p:nvGrpSpPr>
        <p:grpSpPr>
          <a:xfrm>
            <a:off x="0" y="654"/>
            <a:ext cx="6871435" cy="6845694"/>
            <a:chOff x="0" y="75"/>
            <a:chExt cx="5153705" cy="5152950"/>
          </a:xfrm>
        </p:grpSpPr>
        <p:sp>
          <p:nvSpPr>
            <p:cNvPr id="67" name="Google Shape;67;gba157d8762_0_10543"/>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gba157d8762_0_10543"/>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gba157d8762_0_10543"/>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ba157d8762_0_10543"/>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gba157d8762_0_10543"/>
          <p:cNvSpPr txBox="1">
            <a:spLocks noGrp="1"/>
          </p:cNvSpPr>
          <p:nvPr>
            <p:ph type="ctrTitle"/>
          </p:nvPr>
        </p:nvSpPr>
        <p:spPr>
          <a:xfrm>
            <a:off x="4716200" y="2104533"/>
            <a:ext cx="6690000" cy="2105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300"/>
              <a:buNone/>
              <a:defRPr sz="5300"/>
            </a:lvl1pPr>
            <a:lvl2pPr lvl="1" algn="l">
              <a:lnSpc>
                <a:spcPct val="100000"/>
              </a:lnSpc>
              <a:spcBef>
                <a:spcPts val="0"/>
              </a:spcBef>
              <a:spcAft>
                <a:spcPts val="0"/>
              </a:spcAft>
              <a:buSzPts val="5300"/>
              <a:buNone/>
              <a:defRPr sz="5300"/>
            </a:lvl2pPr>
            <a:lvl3pPr lvl="2" algn="l">
              <a:lnSpc>
                <a:spcPct val="100000"/>
              </a:lnSpc>
              <a:spcBef>
                <a:spcPts val="0"/>
              </a:spcBef>
              <a:spcAft>
                <a:spcPts val="0"/>
              </a:spcAft>
              <a:buSzPts val="5300"/>
              <a:buNone/>
              <a:defRPr sz="5300"/>
            </a:lvl3pPr>
            <a:lvl4pPr lvl="3" algn="l">
              <a:lnSpc>
                <a:spcPct val="100000"/>
              </a:lnSpc>
              <a:spcBef>
                <a:spcPts val="0"/>
              </a:spcBef>
              <a:spcAft>
                <a:spcPts val="0"/>
              </a:spcAft>
              <a:buSzPts val="5300"/>
              <a:buNone/>
              <a:defRPr sz="5300"/>
            </a:lvl4pPr>
            <a:lvl5pPr lvl="4" algn="l">
              <a:lnSpc>
                <a:spcPct val="100000"/>
              </a:lnSpc>
              <a:spcBef>
                <a:spcPts val="0"/>
              </a:spcBef>
              <a:spcAft>
                <a:spcPts val="0"/>
              </a:spcAft>
              <a:buSzPts val="5300"/>
              <a:buNone/>
              <a:defRPr sz="5300"/>
            </a:lvl5pPr>
            <a:lvl6pPr lvl="5" algn="l">
              <a:lnSpc>
                <a:spcPct val="100000"/>
              </a:lnSpc>
              <a:spcBef>
                <a:spcPts val="0"/>
              </a:spcBef>
              <a:spcAft>
                <a:spcPts val="0"/>
              </a:spcAft>
              <a:buSzPts val="5300"/>
              <a:buNone/>
              <a:defRPr sz="5300"/>
            </a:lvl6pPr>
            <a:lvl7pPr lvl="6" algn="l">
              <a:lnSpc>
                <a:spcPct val="100000"/>
              </a:lnSpc>
              <a:spcBef>
                <a:spcPts val="0"/>
              </a:spcBef>
              <a:spcAft>
                <a:spcPts val="0"/>
              </a:spcAft>
              <a:buSzPts val="5300"/>
              <a:buNone/>
              <a:defRPr sz="5300"/>
            </a:lvl7pPr>
            <a:lvl8pPr lvl="7" algn="l">
              <a:lnSpc>
                <a:spcPct val="100000"/>
              </a:lnSpc>
              <a:spcBef>
                <a:spcPts val="0"/>
              </a:spcBef>
              <a:spcAft>
                <a:spcPts val="0"/>
              </a:spcAft>
              <a:buSzPts val="5300"/>
              <a:buNone/>
              <a:defRPr sz="5300"/>
            </a:lvl8pPr>
            <a:lvl9pPr lvl="8" algn="l">
              <a:lnSpc>
                <a:spcPct val="100000"/>
              </a:lnSpc>
              <a:spcBef>
                <a:spcPts val="0"/>
              </a:spcBef>
              <a:spcAft>
                <a:spcPts val="0"/>
              </a:spcAft>
              <a:buSzPts val="5300"/>
              <a:buNone/>
              <a:defRPr sz="5300"/>
            </a:lvl9pPr>
          </a:lstStyle>
          <a:p>
            <a:endParaRPr/>
          </a:p>
        </p:txBody>
      </p:sp>
      <p:sp>
        <p:nvSpPr>
          <p:cNvPr id="72" name="Google Shape;72;gba157d8762_0_10543"/>
          <p:cNvSpPr txBox="1">
            <a:spLocks noGrp="1"/>
          </p:cNvSpPr>
          <p:nvPr>
            <p:ph type="subTitle" idx="1"/>
          </p:nvPr>
        </p:nvSpPr>
        <p:spPr>
          <a:xfrm>
            <a:off x="6778600" y="5233233"/>
            <a:ext cx="4627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73" name="Google Shape;73;gba157d8762_0_1054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grpSp>
        <p:nvGrpSpPr>
          <p:cNvPr id="75" name="Google Shape;75;gba157d8762_0_10553"/>
          <p:cNvGrpSpPr/>
          <p:nvPr/>
        </p:nvGrpSpPr>
        <p:grpSpPr>
          <a:xfrm>
            <a:off x="5875053" y="0"/>
            <a:ext cx="6316642" cy="6857248"/>
            <a:chOff x="4406400" y="0"/>
            <a:chExt cx="4737600" cy="5143065"/>
          </a:xfrm>
        </p:grpSpPr>
        <p:sp>
          <p:nvSpPr>
            <p:cNvPr id="76" name="Google Shape;76;gba157d8762_0_1055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ba157d8762_0_1055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ba157d8762_0_1055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ba157d8762_0_1055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ba157d8762_0_1055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ba157d8762_0_1055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ba157d8762_0_1055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ba157d8762_0_1055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ba157d8762_0_1055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gba157d8762_0_1055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ba157d8762_0_1055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gba157d8762_0_1055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gba157d8762_0_1055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gba157d8762_0_1055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gba157d8762_0_1055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gba157d8762_0_1055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gba157d8762_0_1055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ba157d8762_0_1055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gba157d8762_0_10553"/>
          <p:cNvSpPr txBox="1">
            <a:spLocks noGrp="1"/>
          </p:cNvSpPr>
          <p:nvPr>
            <p:ph type="title"/>
          </p:nvPr>
        </p:nvSpPr>
        <p:spPr>
          <a:xfrm>
            <a:off x="1098467" y="2737333"/>
            <a:ext cx="6116100" cy="15315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95" name="Google Shape;95;gba157d8762_0_1055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grpSp>
        <p:nvGrpSpPr>
          <p:cNvPr id="97" name="Google Shape;97;gba157d8762_0_10575"/>
          <p:cNvGrpSpPr/>
          <p:nvPr/>
        </p:nvGrpSpPr>
        <p:grpSpPr>
          <a:xfrm>
            <a:off x="0" y="507989"/>
            <a:ext cx="1383765" cy="1355017"/>
            <a:chOff x="0" y="381001"/>
            <a:chExt cx="1037850" cy="1016288"/>
          </a:xfrm>
        </p:grpSpPr>
        <p:sp>
          <p:nvSpPr>
            <p:cNvPr id="98" name="Google Shape;98;gba157d8762_0_1057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ba157d8762_0_1057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 name="Google Shape;100;gba157d8762_0_10575"/>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1" name="Google Shape;101;gba157d8762_0_10575"/>
          <p:cNvSpPr txBox="1">
            <a:spLocks noGrp="1"/>
          </p:cNvSpPr>
          <p:nvPr>
            <p:ph type="body" idx="1"/>
          </p:nvPr>
        </p:nvSpPr>
        <p:spPr>
          <a:xfrm>
            <a:off x="1730000" y="2090067"/>
            <a:ext cx="93852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02" name="Google Shape;102;gba157d8762_0_1057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3"/>
        <p:cNvGrpSpPr/>
        <p:nvPr/>
      </p:nvGrpSpPr>
      <p:grpSpPr>
        <a:xfrm>
          <a:off x="0" y="0"/>
          <a:ext cx="0" cy="0"/>
          <a:chOff x="0" y="0"/>
          <a:chExt cx="0" cy="0"/>
        </a:xfrm>
      </p:grpSpPr>
      <p:grpSp>
        <p:nvGrpSpPr>
          <p:cNvPr id="104" name="Google Shape;104;gba157d8762_0_10582"/>
          <p:cNvGrpSpPr/>
          <p:nvPr/>
        </p:nvGrpSpPr>
        <p:grpSpPr>
          <a:xfrm>
            <a:off x="0" y="507989"/>
            <a:ext cx="1383765" cy="1355017"/>
            <a:chOff x="0" y="381001"/>
            <a:chExt cx="1037850" cy="1016288"/>
          </a:xfrm>
        </p:grpSpPr>
        <p:sp>
          <p:nvSpPr>
            <p:cNvPr id="105" name="Google Shape;105;gba157d8762_0_1058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ba157d8762_0_1058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ba157d8762_0_10582"/>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8" name="Google Shape;108;gba157d8762_0_10582"/>
          <p:cNvSpPr txBox="1">
            <a:spLocks noGrp="1"/>
          </p:cNvSpPr>
          <p:nvPr>
            <p:ph type="body" idx="1"/>
          </p:nvPr>
        </p:nvSpPr>
        <p:spPr>
          <a:xfrm>
            <a:off x="1730000"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09" name="Google Shape;109;gba157d8762_0_10582"/>
          <p:cNvSpPr txBox="1">
            <a:spLocks noGrp="1"/>
          </p:cNvSpPr>
          <p:nvPr>
            <p:ph type="body" idx="2"/>
          </p:nvPr>
        </p:nvSpPr>
        <p:spPr>
          <a:xfrm>
            <a:off x="6577628"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10" name="Google Shape;110;gba157d8762_0_1058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grpSp>
        <p:nvGrpSpPr>
          <p:cNvPr id="112" name="Google Shape;112;gba157d8762_0_10590"/>
          <p:cNvGrpSpPr/>
          <p:nvPr/>
        </p:nvGrpSpPr>
        <p:grpSpPr>
          <a:xfrm>
            <a:off x="0" y="507989"/>
            <a:ext cx="1383765" cy="1355017"/>
            <a:chOff x="0" y="381001"/>
            <a:chExt cx="1037850" cy="1016288"/>
          </a:xfrm>
        </p:grpSpPr>
        <p:sp>
          <p:nvSpPr>
            <p:cNvPr id="113" name="Google Shape;113;gba157d8762_0_1059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ba157d8762_0_1059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gba157d8762_0_10590"/>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16" name="Google Shape;116;gba157d8762_0_1059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7"/>
        <p:cNvGrpSpPr/>
        <p:nvPr/>
      </p:nvGrpSpPr>
      <p:grpSpPr>
        <a:xfrm>
          <a:off x="0" y="0"/>
          <a:ext cx="0" cy="0"/>
          <a:chOff x="0" y="0"/>
          <a:chExt cx="0" cy="0"/>
        </a:xfrm>
      </p:grpSpPr>
      <p:grpSp>
        <p:nvGrpSpPr>
          <p:cNvPr id="118" name="Google Shape;118;gba157d8762_0_10596"/>
          <p:cNvGrpSpPr/>
          <p:nvPr/>
        </p:nvGrpSpPr>
        <p:grpSpPr>
          <a:xfrm>
            <a:off x="0" y="507989"/>
            <a:ext cx="1383765" cy="1355017"/>
            <a:chOff x="0" y="381001"/>
            <a:chExt cx="1037850" cy="1016288"/>
          </a:xfrm>
        </p:grpSpPr>
        <p:sp>
          <p:nvSpPr>
            <p:cNvPr id="119" name="Google Shape;119;gba157d8762_0_1059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ba157d8762_0_1059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ba157d8762_0_10596"/>
          <p:cNvSpPr txBox="1">
            <a:spLocks noGrp="1"/>
          </p:cNvSpPr>
          <p:nvPr>
            <p:ph type="title"/>
          </p:nvPr>
        </p:nvSpPr>
        <p:spPr>
          <a:xfrm>
            <a:off x="1730000" y="525000"/>
            <a:ext cx="5065200" cy="19908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2" name="Google Shape;122;gba157d8762_0_10596"/>
          <p:cNvSpPr txBox="1">
            <a:spLocks noGrp="1"/>
          </p:cNvSpPr>
          <p:nvPr>
            <p:ph type="body" idx="1"/>
          </p:nvPr>
        </p:nvSpPr>
        <p:spPr>
          <a:xfrm>
            <a:off x="1730000" y="2630067"/>
            <a:ext cx="5065200" cy="3221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23" name="Google Shape;123;gba157d8762_0_1059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grpSp>
        <p:nvGrpSpPr>
          <p:cNvPr id="125" name="Google Shape;125;gba157d8762_0_10603"/>
          <p:cNvGrpSpPr/>
          <p:nvPr/>
        </p:nvGrpSpPr>
        <p:grpSpPr>
          <a:xfrm>
            <a:off x="5875053" y="0"/>
            <a:ext cx="6316642" cy="6857829"/>
            <a:chOff x="4406400" y="0"/>
            <a:chExt cx="4737600" cy="5143500"/>
          </a:xfrm>
        </p:grpSpPr>
        <p:sp>
          <p:nvSpPr>
            <p:cNvPr id="126" name="Google Shape;126;gba157d8762_0_1060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ba157d8762_0_1060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ba157d8762_0_1060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ba157d8762_0_1060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ba157d8762_0_1060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ba157d8762_0_1060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ba157d8762_0_1060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ba157d8762_0_1060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ba157d8762_0_1060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ba157d8762_0_1060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ba157d8762_0_1060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ba157d8762_0_1060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ba157d8762_0_1060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ba157d8762_0_1060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ba157d8762_0_1060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ba157d8762_0_1060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ba157d8762_0_1060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ba157d8762_0_1060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ba157d8762_0_10603"/>
          <p:cNvSpPr txBox="1">
            <a:spLocks noGrp="1"/>
          </p:cNvSpPr>
          <p:nvPr>
            <p:ph type="title"/>
          </p:nvPr>
        </p:nvSpPr>
        <p:spPr>
          <a:xfrm>
            <a:off x="1098467" y="1155700"/>
            <a:ext cx="6116100" cy="46947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45" name="Google Shape;145;gba157d8762_0_1060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b963512979_0_7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b963512979_0_72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0" name="Google Shape;20;gb963512979_0_72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grpSp>
        <p:nvGrpSpPr>
          <p:cNvPr id="147" name="Google Shape;147;gba157d8762_0_10625"/>
          <p:cNvGrpSpPr/>
          <p:nvPr/>
        </p:nvGrpSpPr>
        <p:grpSpPr>
          <a:xfrm>
            <a:off x="0" y="507989"/>
            <a:ext cx="1383765" cy="1355017"/>
            <a:chOff x="0" y="381001"/>
            <a:chExt cx="1037850" cy="1016288"/>
          </a:xfrm>
        </p:grpSpPr>
        <p:sp>
          <p:nvSpPr>
            <p:cNvPr id="148" name="Google Shape;148;gba157d8762_0_1062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ba157d8762_0_1062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ba157d8762_0_10625"/>
          <p:cNvSpPr txBox="1">
            <a:spLocks noGrp="1"/>
          </p:cNvSpPr>
          <p:nvPr>
            <p:ph type="title"/>
          </p:nvPr>
        </p:nvSpPr>
        <p:spPr>
          <a:xfrm>
            <a:off x="1730000" y="2211100"/>
            <a:ext cx="4048500" cy="2335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51" name="Google Shape;151;gba157d8762_0_10625"/>
          <p:cNvSpPr txBox="1">
            <a:spLocks noGrp="1"/>
          </p:cNvSpPr>
          <p:nvPr>
            <p:ph type="subTitle" idx="1"/>
          </p:nvPr>
        </p:nvSpPr>
        <p:spPr>
          <a:xfrm>
            <a:off x="1730000" y="4717333"/>
            <a:ext cx="4048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52" name="Google Shape;152;gba157d8762_0_10625"/>
          <p:cNvSpPr txBox="1">
            <a:spLocks noGrp="1"/>
          </p:cNvSpPr>
          <p:nvPr>
            <p:ph type="body" idx="2"/>
          </p:nvPr>
        </p:nvSpPr>
        <p:spPr>
          <a:xfrm>
            <a:off x="6197600" y="2262133"/>
            <a:ext cx="4902300" cy="31299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53" name="Google Shape;153;gba157d8762_0_106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grpSp>
        <p:nvGrpSpPr>
          <p:cNvPr id="155" name="Google Shape;155;gba157d8762_0_10633"/>
          <p:cNvGrpSpPr/>
          <p:nvPr/>
        </p:nvGrpSpPr>
        <p:grpSpPr>
          <a:xfrm>
            <a:off x="0" y="5504636"/>
            <a:ext cx="931877" cy="912853"/>
            <a:chOff x="0" y="3785672"/>
            <a:chExt cx="698925" cy="684657"/>
          </a:xfrm>
        </p:grpSpPr>
        <p:sp>
          <p:nvSpPr>
            <p:cNvPr id="156" name="Google Shape;156;gba157d8762_0_10633"/>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ba157d8762_0_10633"/>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gba157d8762_0_10633"/>
          <p:cNvSpPr txBox="1">
            <a:spLocks noGrp="1"/>
          </p:cNvSpPr>
          <p:nvPr>
            <p:ph type="body" idx="1"/>
          </p:nvPr>
        </p:nvSpPr>
        <p:spPr>
          <a:xfrm>
            <a:off x="1083633" y="5740500"/>
            <a:ext cx="9248100" cy="6984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159" name="Google Shape;159;gba157d8762_0_106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0"/>
        <p:cNvGrpSpPr/>
        <p:nvPr/>
      </p:nvGrpSpPr>
      <p:grpSpPr>
        <a:xfrm>
          <a:off x="0" y="0"/>
          <a:ext cx="0" cy="0"/>
          <a:chOff x="0" y="0"/>
          <a:chExt cx="0" cy="0"/>
        </a:xfrm>
      </p:grpSpPr>
      <p:grpSp>
        <p:nvGrpSpPr>
          <p:cNvPr id="161" name="Google Shape;161;gba157d8762_0_10639"/>
          <p:cNvGrpSpPr/>
          <p:nvPr/>
        </p:nvGrpSpPr>
        <p:grpSpPr>
          <a:xfrm>
            <a:off x="5875053" y="0"/>
            <a:ext cx="6316642" cy="6857248"/>
            <a:chOff x="4406400" y="0"/>
            <a:chExt cx="4737600" cy="5143065"/>
          </a:xfrm>
        </p:grpSpPr>
        <p:sp>
          <p:nvSpPr>
            <p:cNvPr id="162" name="Google Shape;162;gba157d8762_0_10639"/>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ba157d8762_0_10639"/>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ba157d8762_0_1063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ba157d8762_0_10639"/>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ba157d8762_0_10639"/>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ba157d8762_0_1063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ba157d8762_0_1063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ba157d8762_0_1063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ba157d8762_0_10639"/>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ba157d8762_0_10639"/>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ba157d8762_0_10639"/>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ba157d8762_0_10639"/>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ba157d8762_0_1063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ba157d8762_0_1063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ba157d8762_0_10639"/>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ba157d8762_0_1063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ba157d8762_0_10639"/>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ba157d8762_0_10639"/>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ba157d8762_0_10639"/>
          <p:cNvSpPr txBox="1">
            <a:spLocks noGrp="1"/>
          </p:cNvSpPr>
          <p:nvPr>
            <p:ph type="title" hasCustomPrompt="1"/>
          </p:nvPr>
        </p:nvSpPr>
        <p:spPr>
          <a:xfrm>
            <a:off x="1098467" y="1712900"/>
            <a:ext cx="6368100" cy="1734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a:r>
              <a:t>xx%</a:t>
            </a:r>
          </a:p>
        </p:txBody>
      </p:sp>
      <p:sp>
        <p:nvSpPr>
          <p:cNvPr id="181" name="Google Shape;181;gba157d8762_0_10639"/>
          <p:cNvSpPr txBox="1">
            <a:spLocks noGrp="1"/>
          </p:cNvSpPr>
          <p:nvPr>
            <p:ph type="body" idx="1"/>
          </p:nvPr>
        </p:nvSpPr>
        <p:spPr>
          <a:xfrm>
            <a:off x="1098467" y="3524166"/>
            <a:ext cx="6368100" cy="1625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82" name="Google Shape;182;gba157d8762_0_1063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gba157d8762_0_1066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gbb4499dcfe_3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bb4499dcfe_3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gbb4499dcfe_3_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gbb4499dcfe_3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bb4499dcfe_3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7"/>
        <p:cNvGrpSpPr/>
        <p:nvPr/>
      </p:nvGrpSpPr>
      <p:grpSpPr>
        <a:xfrm>
          <a:off x="0" y="0"/>
          <a:ext cx="0" cy="0"/>
          <a:chOff x="0" y="0"/>
          <a:chExt cx="0" cy="0"/>
        </a:xfrm>
      </p:grpSpPr>
      <p:sp>
        <p:nvSpPr>
          <p:cNvPr id="198" name="Google Shape;198;gbb4499dcfe_3_1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bb4499dcfe_3_1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0" name="Google Shape;200;gbb4499dcfe_3_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bb4499dcfe_3_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gbb4499dcfe_3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3"/>
        <p:cNvGrpSpPr/>
        <p:nvPr/>
      </p:nvGrpSpPr>
      <p:grpSpPr>
        <a:xfrm>
          <a:off x="0" y="0"/>
          <a:ext cx="0" cy="0"/>
          <a:chOff x="0" y="0"/>
          <a:chExt cx="0" cy="0"/>
        </a:xfrm>
      </p:grpSpPr>
      <p:sp>
        <p:nvSpPr>
          <p:cNvPr id="204" name="Google Shape;204;gbb4499dcfe_3_1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bb4499dcfe_3_1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6" name="Google Shape;206;gbb4499dcfe_3_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gbb4499dcfe_3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gbb4499dcfe_3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9"/>
        <p:cNvGrpSpPr/>
        <p:nvPr/>
      </p:nvGrpSpPr>
      <p:grpSpPr>
        <a:xfrm>
          <a:off x="0" y="0"/>
          <a:ext cx="0" cy="0"/>
          <a:chOff x="0" y="0"/>
          <a:chExt cx="0" cy="0"/>
        </a:xfrm>
      </p:grpSpPr>
      <p:sp>
        <p:nvSpPr>
          <p:cNvPr id="210" name="Google Shape;210;gbb4499dcfe_3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bb4499dcfe_3_24"/>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gbb4499dcfe_3_24"/>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gbb4499dcfe_3_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bb4499dcfe_3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bb4499dcfe_3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6"/>
        <p:cNvGrpSpPr/>
        <p:nvPr/>
      </p:nvGrpSpPr>
      <p:grpSpPr>
        <a:xfrm>
          <a:off x="0" y="0"/>
          <a:ext cx="0" cy="0"/>
          <a:chOff x="0" y="0"/>
          <a:chExt cx="0" cy="0"/>
        </a:xfrm>
      </p:grpSpPr>
      <p:sp>
        <p:nvSpPr>
          <p:cNvPr id="217" name="Google Shape;217;gbb4499dcfe_3_31"/>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bb4499dcfe_3_31"/>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9" name="Google Shape;219;gbb4499dcfe_3_31"/>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bb4499dcfe_3_31"/>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1" name="Google Shape;221;gbb4499dcfe_3_31"/>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gbb4499dcfe_3_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gbb4499dcfe_3_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bb4499dcfe_3_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5"/>
        <p:cNvGrpSpPr/>
        <p:nvPr/>
      </p:nvGrpSpPr>
      <p:grpSpPr>
        <a:xfrm>
          <a:off x="0" y="0"/>
          <a:ext cx="0" cy="0"/>
          <a:chOff x="0" y="0"/>
          <a:chExt cx="0" cy="0"/>
        </a:xfrm>
      </p:grpSpPr>
      <p:sp>
        <p:nvSpPr>
          <p:cNvPr id="226" name="Google Shape;226;gbb4499dcfe_3_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gbb4499dcfe_3_4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gbb4499dcfe_3_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bb4499dcfe_3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gb963512979_0_76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3" name="Google Shape;23;gb963512979_0_76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4" name="Google Shape;24;gb963512979_0_7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gb963512979_0_7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gb963512979_0_7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0"/>
        <p:cNvGrpSpPr/>
        <p:nvPr/>
      </p:nvGrpSpPr>
      <p:grpSpPr>
        <a:xfrm>
          <a:off x="0" y="0"/>
          <a:ext cx="0" cy="0"/>
          <a:chOff x="0" y="0"/>
          <a:chExt cx="0" cy="0"/>
        </a:xfrm>
      </p:grpSpPr>
      <p:sp>
        <p:nvSpPr>
          <p:cNvPr id="231" name="Google Shape;231;gbb4499dcfe_3_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bb4499dcfe_3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gbb4499dcfe_3_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4"/>
        <p:cNvGrpSpPr/>
        <p:nvPr/>
      </p:nvGrpSpPr>
      <p:grpSpPr>
        <a:xfrm>
          <a:off x="0" y="0"/>
          <a:ext cx="0" cy="0"/>
          <a:chOff x="0" y="0"/>
          <a:chExt cx="0" cy="0"/>
        </a:xfrm>
      </p:grpSpPr>
      <p:sp>
        <p:nvSpPr>
          <p:cNvPr id="235" name="Google Shape;235;gbb4499dcfe_3_4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gbb4499dcfe_3_4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7" name="Google Shape;237;gbb4499dcfe_3_4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8" name="Google Shape;238;gbb4499dcfe_3_4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gbb4499dcfe_3_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bb4499dcfe_3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1"/>
        <p:cNvGrpSpPr/>
        <p:nvPr/>
      </p:nvGrpSpPr>
      <p:grpSpPr>
        <a:xfrm>
          <a:off x="0" y="0"/>
          <a:ext cx="0" cy="0"/>
          <a:chOff x="0" y="0"/>
          <a:chExt cx="0" cy="0"/>
        </a:xfrm>
      </p:grpSpPr>
      <p:sp>
        <p:nvSpPr>
          <p:cNvPr id="242" name="Google Shape;242;gbb4499dcfe_3_5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bb4499dcfe_3_56"/>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4" name="Google Shape;244;gbb4499dcfe_3_56"/>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5" name="Google Shape;245;gbb4499dcfe_3_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gbb4499dcfe_3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gbb4499dcfe_3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8"/>
        <p:cNvGrpSpPr/>
        <p:nvPr/>
      </p:nvGrpSpPr>
      <p:grpSpPr>
        <a:xfrm>
          <a:off x="0" y="0"/>
          <a:ext cx="0" cy="0"/>
          <a:chOff x="0" y="0"/>
          <a:chExt cx="0" cy="0"/>
        </a:xfrm>
      </p:grpSpPr>
      <p:sp>
        <p:nvSpPr>
          <p:cNvPr id="249" name="Google Shape;249;gbb4499dcfe_3_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gbb4499dcfe_3_6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gbb4499dcfe_3_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bb4499dcfe_3_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gbb4499dcfe_3_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4"/>
        <p:cNvGrpSpPr/>
        <p:nvPr/>
      </p:nvGrpSpPr>
      <p:grpSpPr>
        <a:xfrm>
          <a:off x="0" y="0"/>
          <a:ext cx="0" cy="0"/>
          <a:chOff x="0" y="0"/>
          <a:chExt cx="0" cy="0"/>
        </a:xfrm>
      </p:grpSpPr>
      <p:sp>
        <p:nvSpPr>
          <p:cNvPr id="255" name="Google Shape;255;gbb4499dcfe_3_69"/>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gbb4499dcfe_3_69"/>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gbb4499dcfe_3_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bb4499dcfe_3_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gbb4499dcfe_3_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4"/>
        <p:cNvGrpSpPr/>
        <p:nvPr/>
      </p:nvGrpSpPr>
      <p:grpSpPr>
        <a:xfrm>
          <a:off x="0" y="0"/>
          <a:ext cx="0" cy="0"/>
          <a:chOff x="0" y="0"/>
          <a:chExt cx="0" cy="0"/>
        </a:xfrm>
      </p:grpSpPr>
      <p:grpSp>
        <p:nvGrpSpPr>
          <p:cNvPr id="265" name="Google Shape;265;gba157d8762_0_9951"/>
          <p:cNvGrpSpPr/>
          <p:nvPr/>
        </p:nvGrpSpPr>
        <p:grpSpPr>
          <a:xfrm>
            <a:off x="834621" y="399168"/>
            <a:ext cx="1332416" cy="1332416"/>
            <a:chOff x="348199" y="179450"/>
            <a:chExt cx="1116300" cy="1116300"/>
          </a:xfrm>
        </p:grpSpPr>
        <p:sp>
          <p:nvSpPr>
            <p:cNvPr id="266" name="Google Shape;266;gba157d8762_0_995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ba157d8762_0_995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8" name="Google Shape;268;gba157d8762_0_9951"/>
          <p:cNvSpPr txBox="1">
            <a:spLocks noGrp="1"/>
          </p:cNvSpPr>
          <p:nvPr>
            <p:ph type="title"/>
          </p:nvPr>
        </p:nvSpPr>
        <p:spPr>
          <a:xfrm>
            <a:off x="1738400" y="798100"/>
            <a:ext cx="9374100" cy="1332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69" name="Google Shape;269;gba157d8762_0_9951"/>
          <p:cNvSpPr txBox="1">
            <a:spLocks noGrp="1"/>
          </p:cNvSpPr>
          <p:nvPr>
            <p:ph type="body" idx="1"/>
          </p:nvPr>
        </p:nvSpPr>
        <p:spPr>
          <a:xfrm>
            <a:off x="1738400" y="2653400"/>
            <a:ext cx="9374100" cy="33888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270" name="Google Shape;270;gba157d8762_0_9951"/>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271"/>
        <p:cNvGrpSpPr/>
        <p:nvPr/>
      </p:nvGrpSpPr>
      <p:grpSpPr>
        <a:xfrm>
          <a:off x="0" y="0"/>
          <a:ext cx="0" cy="0"/>
          <a:chOff x="0" y="0"/>
          <a:chExt cx="0" cy="0"/>
        </a:xfrm>
      </p:grpSpPr>
      <p:grpSp>
        <p:nvGrpSpPr>
          <p:cNvPr id="272" name="Google Shape;272;gba157d8762_0_9876"/>
          <p:cNvGrpSpPr/>
          <p:nvPr/>
        </p:nvGrpSpPr>
        <p:grpSpPr>
          <a:xfrm>
            <a:off x="9790426" y="4546120"/>
            <a:ext cx="2255173" cy="2310006"/>
            <a:chOff x="7343003" y="3409675"/>
            <a:chExt cx="1691422" cy="1732548"/>
          </a:xfrm>
        </p:grpSpPr>
        <p:grpSp>
          <p:nvGrpSpPr>
            <p:cNvPr id="273" name="Google Shape;273;gba157d8762_0_9876"/>
            <p:cNvGrpSpPr/>
            <p:nvPr/>
          </p:nvGrpSpPr>
          <p:grpSpPr>
            <a:xfrm>
              <a:off x="7343003" y="4453711"/>
              <a:ext cx="316800" cy="688512"/>
              <a:chOff x="7343003" y="4453711"/>
              <a:chExt cx="316800" cy="688512"/>
            </a:xfrm>
          </p:grpSpPr>
          <p:sp>
            <p:nvSpPr>
              <p:cNvPr id="274" name="Google Shape;274;gba157d8762_0_9876"/>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ba157d8762_0_9876"/>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gba157d8762_0_9876"/>
            <p:cNvGrpSpPr/>
            <p:nvPr/>
          </p:nvGrpSpPr>
          <p:grpSpPr>
            <a:xfrm>
              <a:off x="7801210" y="4105700"/>
              <a:ext cx="316800" cy="1036523"/>
              <a:chOff x="7801210" y="4105700"/>
              <a:chExt cx="316800" cy="1036523"/>
            </a:xfrm>
          </p:grpSpPr>
          <p:sp>
            <p:nvSpPr>
              <p:cNvPr id="277" name="Google Shape;277;gba157d8762_0_9876"/>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ba157d8762_0_9876"/>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ba157d8762_0_9876"/>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gba157d8762_0_9876"/>
            <p:cNvGrpSpPr/>
            <p:nvPr/>
          </p:nvGrpSpPr>
          <p:grpSpPr>
            <a:xfrm>
              <a:off x="8259418" y="3757688"/>
              <a:ext cx="316800" cy="1384535"/>
              <a:chOff x="8259418" y="3757688"/>
              <a:chExt cx="316800" cy="1384535"/>
            </a:xfrm>
          </p:grpSpPr>
          <p:sp>
            <p:nvSpPr>
              <p:cNvPr id="281" name="Google Shape;281;gba157d8762_0_9876"/>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ba157d8762_0_9876"/>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ba157d8762_0_9876"/>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ba157d8762_0_9876"/>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gba157d8762_0_9876"/>
            <p:cNvGrpSpPr/>
            <p:nvPr/>
          </p:nvGrpSpPr>
          <p:grpSpPr>
            <a:xfrm>
              <a:off x="8717625" y="3409675"/>
              <a:ext cx="316800" cy="1732548"/>
              <a:chOff x="8717625" y="3409675"/>
              <a:chExt cx="316800" cy="1732548"/>
            </a:xfrm>
          </p:grpSpPr>
          <p:sp>
            <p:nvSpPr>
              <p:cNvPr id="286" name="Google Shape;286;gba157d8762_0_9876"/>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ba157d8762_0_9876"/>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ba157d8762_0_9876"/>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ba157d8762_0_9876"/>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ba157d8762_0_9876"/>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1" name="Google Shape;291;gba157d8762_0_9876"/>
          <p:cNvGrpSpPr/>
          <p:nvPr/>
        </p:nvGrpSpPr>
        <p:grpSpPr>
          <a:xfrm>
            <a:off x="6724502" y="0"/>
            <a:ext cx="5085303" cy="5118674"/>
            <a:chOff x="5043503" y="0"/>
            <a:chExt cx="3814072" cy="3839101"/>
          </a:xfrm>
        </p:grpSpPr>
        <p:sp>
          <p:nvSpPr>
            <p:cNvPr id="292" name="Google Shape;292;gba157d8762_0_9876"/>
            <p:cNvSpPr/>
            <p:nvPr/>
          </p:nvSpPr>
          <p:spPr>
            <a:xfrm>
              <a:off x="8460975" y="1817775"/>
              <a:ext cx="396600" cy="396600"/>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ba157d8762_0_9876"/>
            <p:cNvSpPr/>
            <p:nvPr/>
          </p:nvSpPr>
          <p:spPr>
            <a:xfrm rot="-9830444">
              <a:off x="6469759" y="3480728"/>
              <a:ext cx="320148" cy="320148"/>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gba157d8762_0_9876"/>
            <p:cNvGrpSpPr/>
            <p:nvPr/>
          </p:nvGrpSpPr>
          <p:grpSpPr>
            <a:xfrm>
              <a:off x="7647812" y="2704283"/>
              <a:ext cx="635219" cy="635219"/>
              <a:chOff x="6725724" y="2701260"/>
              <a:chExt cx="1208101" cy="1208100"/>
            </a:xfrm>
          </p:grpSpPr>
          <p:sp>
            <p:nvSpPr>
              <p:cNvPr id="295" name="Google Shape;295;gba157d8762_0_9876"/>
              <p:cNvSpPr/>
              <p:nvPr/>
            </p:nvSpPr>
            <p:spPr>
              <a:xfrm rot="5400000">
                <a:off x="6725725" y="2701260"/>
                <a:ext cx="1208100" cy="1208100"/>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ba157d8762_0_9876"/>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ba157d8762_0_9876"/>
              <p:cNvSpPr/>
              <p:nvPr/>
            </p:nvSpPr>
            <p:spPr>
              <a:xfrm rot="5400000">
                <a:off x="6954988" y="2930398"/>
                <a:ext cx="749700" cy="749700"/>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 name="Google Shape;298;gba157d8762_0_9876"/>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9" name="Google Shape;299;gba157d8762_0_9876"/>
            <p:cNvGrpSpPr/>
            <p:nvPr/>
          </p:nvGrpSpPr>
          <p:grpSpPr>
            <a:xfrm>
              <a:off x="7952721" y="179238"/>
              <a:ext cx="873165" cy="873003"/>
              <a:chOff x="7754428" y="208725"/>
              <a:chExt cx="541800" cy="541800"/>
            </a:xfrm>
          </p:grpSpPr>
          <p:sp>
            <p:nvSpPr>
              <p:cNvPr id="300" name="Google Shape;300;gba157d8762_0_9876"/>
              <p:cNvSpPr/>
              <p:nvPr/>
            </p:nvSpPr>
            <p:spPr>
              <a:xfrm rot="-8647347">
                <a:off x="7831319" y="285616"/>
                <a:ext cx="388018" cy="388018"/>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ba157d8762_0_9876"/>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2" name="Google Shape;302;gba157d8762_0_9876"/>
            <p:cNvSpPr/>
            <p:nvPr/>
          </p:nvSpPr>
          <p:spPr>
            <a:xfrm>
              <a:off x="5399840" y="356365"/>
              <a:ext cx="2577000" cy="2577000"/>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ba157d8762_0_9876"/>
            <p:cNvSpPr/>
            <p:nvPr/>
          </p:nvSpPr>
          <p:spPr>
            <a:xfrm rot="2043858">
              <a:off x="5503813" y="460310"/>
              <a:ext cx="2369480" cy="2369480"/>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ba157d8762_0_9876"/>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ba157d8762_0_9876"/>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ba157d8762_0_9876"/>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ba157d8762_0_9876"/>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gba157d8762_0_9876"/>
          <p:cNvSpPr txBox="1">
            <a:spLocks noGrp="1"/>
          </p:cNvSpPr>
          <p:nvPr>
            <p:ph type="ctrTitle"/>
          </p:nvPr>
        </p:nvSpPr>
        <p:spPr>
          <a:xfrm>
            <a:off x="1098667" y="2151750"/>
            <a:ext cx="5673900" cy="24972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09" name="Google Shape;309;gba157d8762_0_9876"/>
          <p:cNvSpPr txBox="1">
            <a:spLocks noGrp="1"/>
          </p:cNvSpPr>
          <p:nvPr>
            <p:ph type="subTitle" idx="1"/>
          </p:nvPr>
        </p:nvSpPr>
        <p:spPr>
          <a:xfrm>
            <a:off x="1098667" y="4795067"/>
            <a:ext cx="5673900" cy="927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10" name="Google Shape;310;gba157d8762_0_9876"/>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11"/>
        <p:cNvGrpSpPr/>
        <p:nvPr/>
      </p:nvGrpSpPr>
      <p:grpSpPr>
        <a:xfrm>
          <a:off x="0" y="0"/>
          <a:ext cx="0" cy="0"/>
          <a:chOff x="0" y="0"/>
          <a:chExt cx="0" cy="0"/>
        </a:xfrm>
      </p:grpSpPr>
      <p:grpSp>
        <p:nvGrpSpPr>
          <p:cNvPr id="312" name="Google Shape;312;gba157d8762_0_9916"/>
          <p:cNvGrpSpPr/>
          <p:nvPr/>
        </p:nvGrpSpPr>
        <p:grpSpPr>
          <a:xfrm>
            <a:off x="195687" y="4541"/>
            <a:ext cx="1644244" cy="1846001"/>
            <a:chOff x="146769" y="3406"/>
            <a:chExt cx="1233214" cy="1384535"/>
          </a:xfrm>
        </p:grpSpPr>
        <p:grpSp>
          <p:nvGrpSpPr>
            <p:cNvPr id="313" name="Google Shape;313;gba157d8762_0_9916"/>
            <p:cNvGrpSpPr/>
            <p:nvPr/>
          </p:nvGrpSpPr>
          <p:grpSpPr>
            <a:xfrm>
              <a:off x="1063183" y="3406"/>
              <a:ext cx="316800" cy="688513"/>
              <a:chOff x="1063183" y="3406"/>
              <a:chExt cx="316800" cy="688513"/>
            </a:xfrm>
          </p:grpSpPr>
          <p:sp>
            <p:nvSpPr>
              <p:cNvPr id="314" name="Google Shape;314;gba157d8762_0_9916"/>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ba157d8762_0_9916"/>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 name="Google Shape;316;gba157d8762_0_9916"/>
            <p:cNvGrpSpPr/>
            <p:nvPr/>
          </p:nvGrpSpPr>
          <p:grpSpPr>
            <a:xfrm>
              <a:off x="604976" y="3406"/>
              <a:ext cx="316800" cy="1036524"/>
              <a:chOff x="604976" y="3406"/>
              <a:chExt cx="316800" cy="1036524"/>
            </a:xfrm>
          </p:grpSpPr>
          <p:sp>
            <p:nvSpPr>
              <p:cNvPr id="317" name="Google Shape;317;gba157d8762_0_9916"/>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ba157d8762_0_9916"/>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gba157d8762_0_9916"/>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 name="Google Shape;320;gba157d8762_0_9916"/>
            <p:cNvGrpSpPr/>
            <p:nvPr/>
          </p:nvGrpSpPr>
          <p:grpSpPr>
            <a:xfrm>
              <a:off x="146769" y="3406"/>
              <a:ext cx="316800" cy="1384535"/>
              <a:chOff x="146769" y="3406"/>
              <a:chExt cx="316800" cy="1384535"/>
            </a:xfrm>
          </p:grpSpPr>
          <p:sp>
            <p:nvSpPr>
              <p:cNvPr id="321" name="Google Shape;321;gba157d8762_0_9916"/>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ba157d8762_0_9916"/>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ba157d8762_0_9916"/>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ba157d8762_0_9916"/>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5" name="Google Shape;325;gba157d8762_0_9916"/>
          <p:cNvGrpSpPr/>
          <p:nvPr/>
        </p:nvGrpSpPr>
        <p:grpSpPr>
          <a:xfrm>
            <a:off x="9033220" y="3871914"/>
            <a:ext cx="2914790" cy="2985925"/>
            <a:chOff x="6775084" y="2904008"/>
            <a:chExt cx="2186147" cy="2239500"/>
          </a:xfrm>
        </p:grpSpPr>
        <p:grpSp>
          <p:nvGrpSpPr>
            <p:cNvPr id="326" name="Google Shape;326;gba157d8762_0_9916"/>
            <p:cNvGrpSpPr/>
            <p:nvPr/>
          </p:nvGrpSpPr>
          <p:grpSpPr>
            <a:xfrm>
              <a:off x="6775084" y="4253708"/>
              <a:ext cx="409500" cy="889800"/>
              <a:chOff x="6775084" y="4253708"/>
              <a:chExt cx="409500" cy="889800"/>
            </a:xfrm>
          </p:grpSpPr>
          <p:sp>
            <p:nvSpPr>
              <p:cNvPr id="327" name="Google Shape;327;gba157d8762_0_9916"/>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ba157d8762_0_9916"/>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 name="Google Shape;329;gba157d8762_0_9916"/>
            <p:cNvGrpSpPr/>
            <p:nvPr/>
          </p:nvGrpSpPr>
          <p:grpSpPr>
            <a:xfrm>
              <a:off x="7367299" y="3804008"/>
              <a:ext cx="409500" cy="1339500"/>
              <a:chOff x="7367299" y="3804008"/>
              <a:chExt cx="409500" cy="1339500"/>
            </a:xfrm>
          </p:grpSpPr>
          <p:sp>
            <p:nvSpPr>
              <p:cNvPr id="330" name="Google Shape;330;gba157d8762_0_9916"/>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ba157d8762_0_9916"/>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ba157d8762_0_9916"/>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 name="Google Shape;333;gba157d8762_0_9916"/>
            <p:cNvGrpSpPr/>
            <p:nvPr/>
          </p:nvGrpSpPr>
          <p:grpSpPr>
            <a:xfrm>
              <a:off x="7959516" y="3354008"/>
              <a:ext cx="409500" cy="1789500"/>
              <a:chOff x="7959516" y="3354008"/>
              <a:chExt cx="409500" cy="1789500"/>
            </a:xfrm>
          </p:grpSpPr>
          <p:sp>
            <p:nvSpPr>
              <p:cNvPr id="334" name="Google Shape;334;gba157d8762_0_9916"/>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gba157d8762_0_9916"/>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ba157d8762_0_9916"/>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ba157d8762_0_9916"/>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 name="Google Shape;338;gba157d8762_0_9916"/>
            <p:cNvGrpSpPr/>
            <p:nvPr/>
          </p:nvGrpSpPr>
          <p:grpSpPr>
            <a:xfrm>
              <a:off x="8551731" y="2904008"/>
              <a:ext cx="409500" cy="2239500"/>
              <a:chOff x="8551731" y="2904008"/>
              <a:chExt cx="409500" cy="2239500"/>
            </a:xfrm>
          </p:grpSpPr>
          <p:sp>
            <p:nvSpPr>
              <p:cNvPr id="339" name="Google Shape;339;gba157d8762_0_9916"/>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ba157d8762_0_9916"/>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ba157d8762_0_9916"/>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ba157d8762_0_9916"/>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ba157d8762_0_9916"/>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4" name="Google Shape;344;gba157d8762_0_9916"/>
          <p:cNvSpPr txBox="1">
            <a:spLocks noGrp="1"/>
          </p:cNvSpPr>
          <p:nvPr>
            <p:ph type="title"/>
          </p:nvPr>
        </p:nvSpPr>
        <p:spPr>
          <a:xfrm>
            <a:off x="1098667" y="2151767"/>
            <a:ext cx="7810500" cy="24972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45" name="Google Shape;345;gba157d8762_0_9916"/>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6"/>
        <p:cNvGrpSpPr/>
        <p:nvPr/>
      </p:nvGrpSpPr>
      <p:grpSpPr>
        <a:xfrm>
          <a:off x="0" y="0"/>
          <a:ext cx="0" cy="0"/>
          <a:chOff x="0" y="0"/>
          <a:chExt cx="0" cy="0"/>
        </a:xfrm>
      </p:grpSpPr>
      <p:grpSp>
        <p:nvGrpSpPr>
          <p:cNvPr id="347" name="Google Shape;347;gba157d8762_0_9958"/>
          <p:cNvGrpSpPr/>
          <p:nvPr/>
        </p:nvGrpSpPr>
        <p:grpSpPr>
          <a:xfrm>
            <a:off x="834621" y="399168"/>
            <a:ext cx="1332416" cy="1332416"/>
            <a:chOff x="348199" y="179450"/>
            <a:chExt cx="1116300" cy="1116300"/>
          </a:xfrm>
        </p:grpSpPr>
        <p:sp>
          <p:nvSpPr>
            <p:cNvPr id="348" name="Google Shape;348;gba157d8762_0_9958"/>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ba157d8762_0_9958"/>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 name="Google Shape;350;gba157d8762_0_9958"/>
          <p:cNvSpPr txBox="1">
            <a:spLocks noGrp="1"/>
          </p:cNvSpPr>
          <p:nvPr>
            <p:ph type="title"/>
          </p:nvPr>
        </p:nvSpPr>
        <p:spPr>
          <a:xfrm>
            <a:off x="1738400" y="798100"/>
            <a:ext cx="9374100" cy="1332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51" name="Google Shape;351;gba157d8762_0_9958"/>
          <p:cNvSpPr txBox="1">
            <a:spLocks noGrp="1"/>
          </p:cNvSpPr>
          <p:nvPr>
            <p:ph type="body" idx="1"/>
          </p:nvPr>
        </p:nvSpPr>
        <p:spPr>
          <a:xfrm>
            <a:off x="1738400" y="2653400"/>
            <a:ext cx="4574100" cy="33888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52" name="Google Shape;352;gba157d8762_0_9958"/>
          <p:cNvSpPr txBox="1">
            <a:spLocks noGrp="1"/>
          </p:cNvSpPr>
          <p:nvPr>
            <p:ph type="body" idx="2"/>
          </p:nvPr>
        </p:nvSpPr>
        <p:spPr>
          <a:xfrm>
            <a:off x="6538200" y="2653400"/>
            <a:ext cx="4574100" cy="33888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53" name="Google Shape;353;gba157d8762_0_9958"/>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4"/>
        <p:cNvGrpSpPr/>
        <p:nvPr/>
      </p:nvGrpSpPr>
      <p:grpSpPr>
        <a:xfrm>
          <a:off x="0" y="0"/>
          <a:ext cx="0" cy="0"/>
          <a:chOff x="0" y="0"/>
          <a:chExt cx="0" cy="0"/>
        </a:xfrm>
      </p:grpSpPr>
      <p:grpSp>
        <p:nvGrpSpPr>
          <p:cNvPr id="355" name="Google Shape;355;gba157d8762_0_9966"/>
          <p:cNvGrpSpPr/>
          <p:nvPr/>
        </p:nvGrpSpPr>
        <p:grpSpPr>
          <a:xfrm>
            <a:off x="834621" y="399168"/>
            <a:ext cx="1332416" cy="1332416"/>
            <a:chOff x="348199" y="179450"/>
            <a:chExt cx="1116300" cy="1116300"/>
          </a:xfrm>
        </p:grpSpPr>
        <p:sp>
          <p:nvSpPr>
            <p:cNvPr id="356" name="Google Shape;356;gba157d8762_0_996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ba157d8762_0_996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 name="Google Shape;358;gba157d8762_0_9966"/>
          <p:cNvSpPr txBox="1">
            <a:spLocks noGrp="1"/>
          </p:cNvSpPr>
          <p:nvPr>
            <p:ph type="title"/>
          </p:nvPr>
        </p:nvSpPr>
        <p:spPr>
          <a:xfrm>
            <a:off x="1738400" y="798100"/>
            <a:ext cx="9374100" cy="1332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59" name="Google Shape;359;gba157d8762_0_9966"/>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gb963512979_0_725"/>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9" name="Google Shape;29;gb963512979_0_7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0"/>
        <p:cNvGrpSpPr/>
        <p:nvPr/>
      </p:nvGrpSpPr>
      <p:grpSpPr>
        <a:xfrm>
          <a:off x="0" y="0"/>
          <a:ext cx="0" cy="0"/>
          <a:chOff x="0" y="0"/>
          <a:chExt cx="0" cy="0"/>
        </a:xfrm>
      </p:grpSpPr>
      <p:grpSp>
        <p:nvGrpSpPr>
          <p:cNvPr id="361" name="Google Shape;361;gba157d8762_0_9972"/>
          <p:cNvGrpSpPr/>
          <p:nvPr/>
        </p:nvGrpSpPr>
        <p:grpSpPr>
          <a:xfrm>
            <a:off x="834621" y="399168"/>
            <a:ext cx="1332416" cy="1332416"/>
            <a:chOff x="348199" y="179450"/>
            <a:chExt cx="1116300" cy="1116300"/>
          </a:xfrm>
        </p:grpSpPr>
        <p:sp>
          <p:nvSpPr>
            <p:cNvPr id="362" name="Google Shape;362;gba157d8762_0_997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ba157d8762_0_997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 name="Google Shape;364;gba157d8762_0_9972"/>
          <p:cNvSpPr txBox="1">
            <a:spLocks noGrp="1"/>
          </p:cNvSpPr>
          <p:nvPr>
            <p:ph type="title"/>
          </p:nvPr>
        </p:nvSpPr>
        <p:spPr>
          <a:xfrm>
            <a:off x="1738400" y="798100"/>
            <a:ext cx="4416000" cy="2120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65" name="Google Shape;365;gba157d8762_0_9972"/>
          <p:cNvSpPr txBox="1">
            <a:spLocks noGrp="1"/>
          </p:cNvSpPr>
          <p:nvPr>
            <p:ph type="body" idx="1"/>
          </p:nvPr>
        </p:nvSpPr>
        <p:spPr>
          <a:xfrm>
            <a:off x="1738400" y="3079567"/>
            <a:ext cx="4416000" cy="29625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66" name="Google Shape;366;gba157d8762_0_9972"/>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67"/>
        <p:cNvGrpSpPr/>
        <p:nvPr/>
      </p:nvGrpSpPr>
      <p:grpSpPr>
        <a:xfrm>
          <a:off x="0" y="0"/>
          <a:ext cx="0" cy="0"/>
          <a:chOff x="0" y="0"/>
          <a:chExt cx="0" cy="0"/>
        </a:xfrm>
      </p:grpSpPr>
      <p:grpSp>
        <p:nvGrpSpPr>
          <p:cNvPr id="368" name="Google Shape;368;gba157d8762_0_9979"/>
          <p:cNvGrpSpPr/>
          <p:nvPr/>
        </p:nvGrpSpPr>
        <p:grpSpPr>
          <a:xfrm>
            <a:off x="9155392" y="1675"/>
            <a:ext cx="3023096" cy="3468901"/>
            <a:chOff x="6790514" y="1256"/>
            <a:chExt cx="2267379" cy="2601741"/>
          </a:xfrm>
        </p:grpSpPr>
        <p:grpSp>
          <p:nvGrpSpPr>
            <p:cNvPr id="369" name="Google Shape;369;gba157d8762_0_9979"/>
            <p:cNvGrpSpPr/>
            <p:nvPr/>
          </p:nvGrpSpPr>
          <p:grpSpPr>
            <a:xfrm>
              <a:off x="7067535" y="1256"/>
              <a:ext cx="1990358" cy="1990303"/>
              <a:chOff x="7067535" y="1256"/>
              <a:chExt cx="1990358" cy="1990303"/>
            </a:xfrm>
          </p:grpSpPr>
          <p:sp>
            <p:nvSpPr>
              <p:cNvPr id="370" name="Google Shape;370;gba157d8762_0_9979"/>
              <p:cNvSpPr/>
              <p:nvPr/>
            </p:nvSpPr>
            <p:spPr>
              <a:xfrm rot="-8648551">
                <a:off x="7594313" y="527721"/>
                <a:ext cx="937226" cy="937226"/>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ba157d8762_0_9979"/>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ba157d8762_0_9979"/>
              <p:cNvSpPr/>
              <p:nvPr/>
            </p:nvSpPr>
            <p:spPr>
              <a:xfrm rot="-8649154">
                <a:off x="7349891" y="283705"/>
                <a:ext cx="1425647" cy="1425404"/>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gba157d8762_0_9979"/>
            <p:cNvGrpSpPr/>
            <p:nvPr/>
          </p:nvGrpSpPr>
          <p:grpSpPr>
            <a:xfrm>
              <a:off x="8207126" y="1807997"/>
              <a:ext cx="795000" cy="795000"/>
              <a:chOff x="8207126" y="1807997"/>
              <a:chExt cx="795000" cy="795000"/>
            </a:xfrm>
          </p:grpSpPr>
          <p:sp>
            <p:nvSpPr>
              <p:cNvPr id="374" name="Google Shape;374;gba157d8762_0_9979"/>
              <p:cNvSpPr/>
              <p:nvPr/>
            </p:nvSpPr>
            <p:spPr>
              <a:xfrm rot="2152054">
                <a:off x="8319942" y="1920813"/>
                <a:ext cx="569367" cy="569367"/>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ba157d8762_0_9979"/>
              <p:cNvSpPr/>
              <p:nvPr/>
            </p:nvSpPr>
            <p:spPr>
              <a:xfrm rot="2150259">
                <a:off x="8408218" y="2008610"/>
                <a:ext cx="393004" cy="393004"/>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ba157d8762_0_9979"/>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 name="Google Shape;377;gba157d8762_0_9979"/>
            <p:cNvGrpSpPr/>
            <p:nvPr/>
          </p:nvGrpSpPr>
          <p:grpSpPr>
            <a:xfrm>
              <a:off x="6790514" y="118857"/>
              <a:ext cx="548700" cy="548700"/>
              <a:chOff x="6790514" y="118857"/>
              <a:chExt cx="548700" cy="548700"/>
            </a:xfrm>
          </p:grpSpPr>
          <p:sp>
            <p:nvSpPr>
              <p:cNvPr id="378" name="Google Shape;378;gba157d8762_0_9979"/>
              <p:cNvSpPr/>
              <p:nvPr/>
            </p:nvSpPr>
            <p:spPr>
              <a:xfrm rot="2150259">
                <a:off x="6868362" y="196705"/>
                <a:ext cx="393004" cy="393004"/>
              </a:xfrm>
              <a:prstGeom prst="ellipse">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gba157d8762_0_9979"/>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0" name="Google Shape;380;gba157d8762_0_9979"/>
          <p:cNvSpPr txBox="1">
            <a:spLocks noGrp="1"/>
          </p:cNvSpPr>
          <p:nvPr>
            <p:ph type="title"/>
          </p:nvPr>
        </p:nvSpPr>
        <p:spPr>
          <a:xfrm>
            <a:off x="1098667" y="1018133"/>
            <a:ext cx="7810500" cy="476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81" name="Google Shape;381;gba157d8762_0_9979"/>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2"/>
        <p:cNvGrpSpPr/>
        <p:nvPr/>
      </p:nvGrpSpPr>
      <p:grpSpPr>
        <a:xfrm>
          <a:off x="0" y="0"/>
          <a:ext cx="0" cy="0"/>
          <a:chOff x="0" y="0"/>
          <a:chExt cx="0" cy="0"/>
        </a:xfrm>
      </p:grpSpPr>
      <p:grpSp>
        <p:nvGrpSpPr>
          <p:cNvPr id="383" name="Google Shape;383;gba157d8762_0_9994"/>
          <p:cNvGrpSpPr/>
          <p:nvPr/>
        </p:nvGrpSpPr>
        <p:grpSpPr>
          <a:xfrm>
            <a:off x="834621" y="399168"/>
            <a:ext cx="1332416" cy="1332416"/>
            <a:chOff x="348199" y="179450"/>
            <a:chExt cx="1116300" cy="1116300"/>
          </a:xfrm>
        </p:grpSpPr>
        <p:sp>
          <p:nvSpPr>
            <p:cNvPr id="384" name="Google Shape;384;gba157d8762_0_9994"/>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gba157d8762_0_9994"/>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 name="Google Shape;386;gba157d8762_0_9994"/>
          <p:cNvSpPr txBox="1">
            <a:spLocks noGrp="1"/>
          </p:cNvSpPr>
          <p:nvPr>
            <p:ph type="title"/>
          </p:nvPr>
        </p:nvSpPr>
        <p:spPr>
          <a:xfrm>
            <a:off x="1738400" y="798100"/>
            <a:ext cx="4574100" cy="26535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87" name="Google Shape;387;gba157d8762_0_9994"/>
          <p:cNvSpPr txBox="1">
            <a:spLocks noGrp="1"/>
          </p:cNvSpPr>
          <p:nvPr>
            <p:ph type="subTitle" idx="1"/>
          </p:nvPr>
        </p:nvSpPr>
        <p:spPr>
          <a:xfrm>
            <a:off x="1738400" y="3657604"/>
            <a:ext cx="4574100" cy="9681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388" name="Google Shape;388;gba157d8762_0_9994"/>
          <p:cNvSpPr txBox="1">
            <a:spLocks noGrp="1"/>
          </p:cNvSpPr>
          <p:nvPr>
            <p:ph type="body" idx="2"/>
          </p:nvPr>
        </p:nvSpPr>
        <p:spPr>
          <a:xfrm>
            <a:off x="6538267" y="881333"/>
            <a:ext cx="4574100" cy="51609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389" name="Google Shape;389;gba157d8762_0_9994"/>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0"/>
        <p:cNvGrpSpPr/>
        <p:nvPr/>
      </p:nvGrpSpPr>
      <p:grpSpPr>
        <a:xfrm>
          <a:off x="0" y="0"/>
          <a:ext cx="0" cy="0"/>
          <a:chOff x="0" y="0"/>
          <a:chExt cx="0" cy="0"/>
        </a:xfrm>
      </p:grpSpPr>
      <p:grpSp>
        <p:nvGrpSpPr>
          <p:cNvPr id="391" name="Google Shape;391;gba157d8762_0_10002"/>
          <p:cNvGrpSpPr/>
          <p:nvPr/>
        </p:nvGrpSpPr>
        <p:grpSpPr>
          <a:xfrm>
            <a:off x="951176" y="5129497"/>
            <a:ext cx="1100560" cy="1100560"/>
            <a:chOff x="348199" y="179450"/>
            <a:chExt cx="1116300" cy="1116300"/>
          </a:xfrm>
        </p:grpSpPr>
        <p:sp>
          <p:nvSpPr>
            <p:cNvPr id="392" name="Google Shape;392;gba157d8762_0_1000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gba157d8762_0_1000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4" name="Google Shape;394;gba157d8762_0_10002"/>
          <p:cNvSpPr txBox="1">
            <a:spLocks noGrp="1"/>
          </p:cNvSpPr>
          <p:nvPr>
            <p:ph type="body" idx="1"/>
          </p:nvPr>
        </p:nvSpPr>
        <p:spPr>
          <a:xfrm>
            <a:off x="1738400" y="5518633"/>
            <a:ext cx="7790700" cy="713100"/>
          </a:xfrm>
          <a:prstGeom prst="rect">
            <a:avLst/>
          </a:prstGeom>
          <a:noFill/>
          <a:ln>
            <a:noFill/>
          </a:ln>
        </p:spPr>
        <p:txBody>
          <a:bodyPr spcFirstLastPara="1" wrap="square" lIns="121900" tIns="121900" rIns="121900" bIns="121900" anchor="t"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395" name="Google Shape;395;gba157d8762_0_10002"/>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396"/>
        <p:cNvGrpSpPr/>
        <p:nvPr/>
      </p:nvGrpSpPr>
      <p:grpSpPr>
        <a:xfrm>
          <a:off x="0" y="0"/>
          <a:ext cx="0" cy="0"/>
          <a:chOff x="0" y="0"/>
          <a:chExt cx="0" cy="0"/>
        </a:xfrm>
      </p:grpSpPr>
      <p:grpSp>
        <p:nvGrpSpPr>
          <p:cNvPr id="397" name="Google Shape;397;gba157d8762_0_10008"/>
          <p:cNvGrpSpPr/>
          <p:nvPr/>
        </p:nvGrpSpPr>
        <p:grpSpPr>
          <a:xfrm>
            <a:off x="69" y="5465463"/>
            <a:ext cx="12191743" cy="1392365"/>
            <a:chOff x="52" y="4099200"/>
            <a:chExt cx="9144036" cy="1044300"/>
          </a:xfrm>
        </p:grpSpPr>
        <p:grpSp>
          <p:nvGrpSpPr>
            <p:cNvPr id="398" name="Google Shape;398;gba157d8762_0_10008"/>
            <p:cNvGrpSpPr/>
            <p:nvPr/>
          </p:nvGrpSpPr>
          <p:grpSpPr>
            <a:xfrm>
              <a:off x="52" y="4309200"/>
              <a:ext cx="231622" cy="834300"/>
              <a:chOff x="2688737" y="4301380"/>
              <a:chExt cx="231900" cy="834300"/>
            </a:xfrm>
          </p:grpSpPr>
          <p:sp>
            <p:nvSpPr>
              <p:cNvPr id="399" name="Google Shape;399;gba157d8762_0_10008"/>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gba157d8762_0_10008"/>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ba157d8762_0_10008"/>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ba157d8762_0_10008"/>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 name="Google Shape;403;gba157d8762_0_10008"/>
            <p:cNvGrpSpPr/>
            <p:nvPr/>
          </p:nvGrpSpPr>
          <p:grpSpPr>
            <a:xfrm>
              <a:off x="371406" y="4099200"/>
              <a:ext cx="231622" cy="1044300"/>
              <a:chOff x="2688737" y="4091380"/>
              <a:chExt cx="231900" cy="1044300"/>
            </a:xfrm>
          </p:grpSpPr>
          <p:sp>
            <p:nvSpPr>
              <p:cNvPr id="404" name="Google Shape;404;gba157d8762_0_10008"/>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gba157d8762_0_10008"/>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ba157d8762_0_10008"/>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ba157d8762_0_10008"/>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ba157d8762_0_10008"/>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 name="Google Shape;409;gba157d8762_0_10008"/>
            <p:cNvGrpSpPr/>
            <p:nvPr/>
          </p:nvGrpSpPr>
          <p:grpSpPr>
            <a:xfrm>
              <a:off x="742761" y="4309200"/>
              <a:ext cx="231622" cy="834300"/>
              <a:chOff x="2688737" y="4301380"/>
              <a:chExt cx="231900" cy="834300"/>
            </a:xfrm>
          </p:grpSpPr>
          <p:sp>
            <p:nvSpPr>
              <p:cNvPr id="410" name="Google Shape;410;gba157d8762_0_10008"/>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ba157d8762_0_10008"/>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ba157d8762_0_10008"/>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gba157d8762_0_10008"/>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 name="Google Shape;414;gba157d8762_0_10008"/>
            <p:cNvGrpSpPr/>
            <p:nvPr/>
          </p:nvGrpSpPr>
          <p:grpSpPr>
            <a:xfrm>
              <a:off x="1114115" y="4518900"/>
              <a:ext cx="231622" cy="624600"/>
              <a:chOff x="2688737" y="4511080"/>
              <a:chExt cx="231900" cy="624600"/>
            </a:xfrm>
          </p:grpSpPr>
          <p:sp>
            <p:nvSpPr>
              <p:cNvPr id="415" name="Google Shape;415;gba157d8762_0_10008"/>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ba157d8762_0_10008"/>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ba157d8762_0_10008"/>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gba157d8762_0_10008"/>
            <p:cNvGrpSpPr/>
            <p:nvPr/>
          </p:nvGrpSpPr>
          <p:grpSpPr>
            <a:xfrm>
              <a:off x="1856753" y="4099200"/>
              <a:ext cx="231600" cy="1044300"/>
              <a:chOff x="1856753" y="4099200"/>
              <a:chExt cx="231600" cy="1044300"/>
            </a:xfrm>
          </p:grpSpPr>
          <p:sp>
            <p:nvSpPr>
              <p:cNvPr id="419" name="Google Shape;419;gba157d8762_0_10008"/>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gba157d8762_0_10008"/>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ba157d8762_0_10008"/>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ba157d8762_0_10008"/>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gba157d8762_0_10008"/>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4" name="Google Shape;424;gba157d8762_0_10008"/>
            <p:cNvGrpSpPr/>
            <p:nvPr/>
          </p:nvGrpSpPr>
          <p:grpSpPr>
            <a:xfrm>
              <a:off x="2228107" y="4309200"/>
              <a:ext cx="231600" cy="834300"/>
              <a:chOff x="2228107" y="4309200"/>
              <a:chExt cx="231600" cy="834300"/>
            </a:xfrm>
          </p:grpSpPr>
          <p:sp>
            <p:nvSpPr>
              <p:cNvPr id="425" name="Google Shape;425;gba157d8762_0_10008"/>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gba157d8762_0_10008"/>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ba157d8762_0_10008"/>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ba157d8762_0_10008"/>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gba157d8762_0_10008"/>
            <p:cNvGrpSpPr/>
            <p:nvPr/>
          </p:nvGrpSpPr>
          <p:grpSpPr>
            <a:xfrm>
              <a:off x="2599462" y="4518900"/>
              <a:ext cx="231600" cy="624600"/>
              <a:chOff x="2599462" y="4518900"/>
              <a:chExt cx="231600" cy="624600"/>
            </a:xfrm>
          </p:grpSpPr>
          <p:sp>
            <p:nvSpPr>
              <p:cNvPr id="430" name="Google Shape;430;gba157d8762_0_10008"/>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ba157d8762_0_10008"/>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ba157d8762_0_10008"/>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gba157d8762_0_10008"/>
            <p:cNvGrpSpPr/>
            <p:nvPr/>
          </p:nvGrpSpPr>
          <p:grpSpPr>
            <a:xfrm>
              <a:off x="3342171" y="4099200"/>
              <a:ext cx="231600" cy="1044300"/>
              <a:chOff x="3342171" y="4099200"/>
              <a:chExt cx="231600" cy="1044300"/>
            </a:xfrm>
          </p:grpSpPr>
          <p:sp>
            <p:nvSpPr>
              <p:cNvPr id="434" name="Google Shape;434;gba157d8762_0_10008"/>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ba157d8762_0_10008"/>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ba157d8762_0_10008"/>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ba157d8762_0_10008"/>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ba157d8762_0_10008"/>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gba157d8762_0_10008"/>
            <p:cNvGrpSpPr/>
            <p:nvPr/>
          </p:nvGrpSpPr>
          <p:grpSpPr>
            <a:xfrm>
              <a:off x="3713525" y="4309200"/>
              <a:ext cx="231600" cy="834300"/>
              <a:chOff x="3713525" y="4309200"/>
              <a:chExt cx="231600" cy="834300"/>
            </a:xfrm>
          </p:grpSpPr>
          <p:sp>
            <p:nvSpPr>
              <p:cNvPr id="440" name="Google Shape;440;gba157d8762_0_10008"/>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ba157d8762_0_10008"/>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ba157d8762_0_10008"/>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ba157d8762_0_10008"/>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 name="Google Shape;444;gba157d8762_0_10008"/>
            <p:cNvGrpSpPr/>
            <p:nvPr/>
          </p:nvGrpSpPr>
          <p:grpSpPr>
            <a:xfrm>
              <a:off x="1485398" y="4309200"/>
              <a:ext cx="231600" cy="834300"/>
              <a:chOff x="1485398" y="4309200"/>
              <a:chExt cx="231600" cy="834300"/>
            </a:xfrm>
          </p:grpSpPr>
          <p:sp>
            <p:nvSpPr>
              <p:cNvPr id="445" name="Google Shape;445;gba157d8762_0_10008"/>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ba157d8762_0_10008"/>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gba157d8762_0_10008"/>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ba157d8762_0_10008"/>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 name="Google Shape;449;gba157d8762_0_10008"/>
            <p:cNvGrpSpPr/>
            <p:nvPr/>
          </p:nvGrpSpPr>
          <p:grpSpPr>
            <a:xfrm>
              <a:off x="4084879" y="4518900"/>
              <a:ext cx="231600" cy="624600"/>
              <a:chOff x="4084879" y="4518900"/>
              <a:chExt cx="231600" cy="624600"/>
            </a:xfrm>
          </p:grpSpPr>
          <p:sp>
            <p:nvSpPr>
              <p:cNvPr id="450" name="Google Shape;450;gba157d8762_0_10008"/>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ba157d8762_0_10008"/>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ba157d8762_0_10008"/>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 name="Google Shape;453;gba157d8762_0_10008"/>
            <p:cNvGrpSpPr/>
            <p:nvPr/>
          </p:nvGrpSpPr>
          <p:grpSpPr>
            <a:xfrm>
              <a:off x="2970816" y="4309200"/>
              <a:ext cx="231600" cy="834300"/>
              <a:chOff x="2970816" y="4309200"/>
              <a:chExt cx="231600" cy="834300"/>
            </a:xfrm>
          </p:grpSpPr>
          <p:sp>
            <p:nvSpPr>
              <p:cNvPr id="454" name="Google Shape;454;gba157d8762_0_10008"/>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ba157d8762_0_10008"/>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ba157d8762_0_10008"/>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ba157d8762_0_10008"/>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 name="Google Shape;458;gba157d8762_0_10008"/>
            <p:cNvGrpSpPr/>
            <p:nvPr/>
          </p:nvGrpSpPr>
          <p:grpSpPr>
            <a:xfrm>
              <a:off x="4456234" y="4309200"/>
              <a:ext cx="231600" cy="834300"/>
              <a:chOff x="4456234" y="4309200"/>
              <a:chExt cx="231600" cy="834300"/>
            </a:xfrm>
          </p:grpSpPr>
          <p:sp>
            <p:nvSpPr>
              <p:cNvPr id="459" name="Google Shape;459;gba157d8762_0_10008"/>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ba157d8762_0_10008"/>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ba157d8762_0_10008"/>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ba157d8762_0_10008"/>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gba157d8762_0_10008"/>
            <p:cNvGrpSpPr/>
            <p:nvPr/>
          </p:nvGrpSpPr>
          <p:grpSpPr>
            <a:xfrm>
              <a:off x="4827588" y="4099200"/>
              <a:ext cx="231600" cy="1044300"/>
              <a:chOff x="4827588" y="4099200"/>
              <a:chExt cx="231600" cy="1044300"/>
            </a:xfrm>
          </p:grpSpPr>
          <p:sp>
            <p:nvSpPr>
              <p:cNvPr id="464" name="Google Shape;464;gba157d8762_0_10008"/>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ba157d8762_0_10008"/>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gba157d8762_0_10008"/>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ba157d8762_0_10008"/>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ba157d8762_0_10008"/>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 name="Google Shape;469;gba157d8762_0_10008"/>
            <p:cNvGrpSpPr/>
            <p:nvPr/>
          </p:nvGrpSpPr>
          <p:grpSpPr>
            <a:xfrm>
              <a:off x="5198943" y="4309200"/>
              <a:ext cx="231600" cy="834300"/>
              <a:chOff x="5198943" y="4309200"/>
              <a:chExt cx="231600" cy="834300"/>
            </a:xfrm>
          </p:grpSpPr>
          <p:sp>
            <p:nvSpPr>
              <p:cNvPr id="470" name="Google Shape;470;gba157d8762_0_10008"/>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ba157d8762_0_10008"/>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ba157d8762_0_10008"/>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ba157d8762_0_10008"/>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gba157d8762_0_10008"/>
            <p:cNvGrpSpPr/>
            <p:nvPr/>
          </p:nvGrpSpPr>
          <p:grpSpPr>
            <a:xfrm>
              <a:off x="5570297" y="4518900"/>
              <a:ext cx="231600" cy="624600"/>
              <a:chOff x="5570297" y="4518900"/>
              <a:chExt cx="231600" cy="624600"/>
            </a:xfrm>
          </p:grpSpPr>
          <p:sp>
            <p:nvSpPr>
              <p:cNvPr id="475" name="Google Shape;475;gba157d8762_0_10008"/>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ba157d8762_0_10008"/>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ba157d8762_0_10008"/>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 name="Google Shape;478;gba157d8762_0_10008"/>
            <p:cNvGrpSpPr/>
            <p:nvPr/>
          </p:nvGrpSpPr>
          <p:grpSpPr>
            <a:xfrm>
              <a:off x="5941652" y="4309200"/>
              <a:ext cx="231600" cy="834300"/>
              <a:chOff x="5941652" y="4309200"/>
              <a:chExt cx="231600" cy="834300"/>
            </a:xfrm>
          </p:grpSpPr>
          <p:sp>
            <p:nvSpPr>
              <p:cNvPr id="479" name="Google Shape;479;gba157d8762_0_10008"/>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gba157d8762_0_10008"/>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ba157d8762_0_10008"/>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ba157d8762_0_10008"/>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 name="Google Shape;483;gba157d8762_0_10008"/>
            <p:cNvGrpSpPr/>
            <p:nvPr/>
          </p:nvGrpSpPr>
          <p:grpSpPr>
            <a:xfrm>
              <a:off x="6313006" y="4099200"/>
              <a:ext cx="231600" cy="1044300"/>
              <a:chOff x="6313006" y="4099200"/>
              <a:chExt cx="231600" cy="1044300"/>
            </a:xfrm>
          </p:grpSpPr>
          <p:sp>
            <p:nvSpPr>
              <p:cNvPr id="484" name="Google Shape;484;gba157d8762_0_10008"/>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gba157d8762_0_10008"/>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ba157d8762_0_10008"/>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ba157d8762_0_10008"/>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gba157d8762_0_10008"/>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 name="Google Shape;489;gba157d8762_0_10008"/>
            <p:cNvGrpSpPr/>
            <p:nvPr/>
          </p:nvGrpSpPr>
          <p:grpSpPr>
            <a:xfrm>
              <a:off x="6684361" y="4309200"/>
              <a:ext cx="231600" cy="834300"/>
              <a:chOff x="6684361" y="4309200"/>
              <a:chExt cx="231600" cy="834300"/>
            </a:xfrm>
          </p:grpSpPr>
          <p:sp>
            <p:nvSpPr>
              <p:cNvPr id="490" name="Google Shape;490;gba157d8762_0_10008"/>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ba157d8762_0_10008"/>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ba157d8762_0_10008"/>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ba157d8762_0_10008"/>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 name="Google Shape;494;gba157d8762_0_10008"/>
            <p:cNvGrpSpPr/>
            <p:nvPr/>
          </p:nvGrpSpPr>
          <p:grpSpPr>
            <a:xfrm>
              <a:off x="7055715" y="4518900"/>
              <a:ext cx="231600" cy="624600"/>
              <a:chOff x="7055715" y="4518900"/>
              <a:chExt cx="231600" cy="624600"/>
            </a:xfrm>
          </p:grpSpPr>
          <p:sp>
            <p:nvSpPr>
              <p:cNvPr id="495" name="Google Shape;495;gba157d8762_0_10008"/>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ba157d8762_0_10008"/>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gba157d8762_0_10008"/>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gba157d8762_0_10008"/>
            <p:cNvGrpSpPr/>
            <p:nvPr/>
          </p:nvGrpSpPr>
          <p:grpSpPr>
            <a:xfrm>
              <a:off x="7798424" y="4099200"/>
              <a:ext cx="231600" cy="1044300"/>
              <a:chOff x="7798424" y="4099200"/>
              <a:chExt cx="231600" cy="1044300"/>
            </a:xfrm>
          </p:grpSpPr>
          <p:sp>
            <p:nvSpPr>
              <p:cNvPr id="499" name="Google Shape;499;gba157d8762_0_10008"/>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gba157d8762_0_10008"/>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ba157d8762_0_10008"/>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gba157d8762_0_10008"/>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ba157d8762_0_10008"/>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 name="Google Shape;504;gba157d8762_0_10008"/>
            <p:cNvGrpSpPr/>
            <p:nvPr/>
          </p:nvGrpSpPr>
          <p:grpSpPr>
            <a:xfrm>
              <a:off x="8169779" y="4309200"/>
              <a:ext cx="231600" cy="834300"/>
              <a:chOff x="8169779" y="4309200"/>
              <a:chExt cx="231600" cy="834300"/>
            </a:xfrm>
          </p:grpSpPr>
          <p:sp>
            <p:nvSpPr>
              <p:cNvPr id="505" name="Google Shape;505;gba157d8762_0_10008"/>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ba157d8762_0_10008"/>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ba157d8762_0_10008"/>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ba157d8762_0_10008"/>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gba157d8762_0_10008"/>
            <p:cNvGrpSpPr/>
            <p:nvPr/>
          </p:nvGrpSpPr>
          <p:grpSpPr>
            <a:xfrm>
              <a:off x="7427070" y="4309200"/>
              <a:ext cx="231600" cy="834300"/>
              <a:chOff x="7427070" y="4309200"/>
              <a:chExt cx="231600" cy="834300"/>
            </a:xfrm>
          </p:grpSpPr>
          <p:sp>
            <p:nvSpPr>
              <p:cNvPr id="510" name="Google Shape;510;gba157d8762_0_10008"/>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ba157d8762_0_10008"/>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gba157d8762_0_10008"/>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gba157d8762_0_10008"/>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gba157d8762_0_10008"/>
            <p:cNvGrpSpPr/>
            <p:nvPr/>
          </p:nvGrpSpPr>
          <p:grpSpPr>
            <a:xfrm>
              <a:off x="8541133" y="4518900"/>
              <a:ext cx="231600" cy="624600"/>
              <a:chOff x="8541133" y="4518900"/>
              <a:chExt cx="231600" cy="624600"/>
            </a:xfrm>
          </p:grpSpPr>
          <p:sp>
            <p:nvSpPr>
              <p:cNvPr id="515" name="Google Shape;515;gba157d8762_0_10008"/>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gba157d8762_0_10008"/>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ba157d8762_0_10008"/>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 name="Google Shape;518;gba157d8762_0_10008"/>
            <p:cNvGrpSpPr/>
            <p:nvPr/>
          </p:nvGrpSpPr>
          <p:grpSpPr>
            <a:xfrm>
              <a:off x="8912488" y="4309200"/>
              <a:ext cx="231600" cy="834300"/>
              <a:chOff x="8912488" y="4309200"/>
              <a:chExt cx="231600" cy="834300"/>
            </a:xfrm>
          </p:grpSpPr>
          <p:sp>
            <p:nvSpPr>
              <p:cNvPr id="519" name="Google Shape;519;gba157d8762_0_10008"/>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ba157d8762_0_10008"/>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ba157d8762_0_10008"/>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ba157d8762_0_10008"/>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23" name="Google Shape;523;gba157d8762_0_10008"/>
          <p:cNvSpPr txBox="1">
            <a:spLocks noGrp="1"/>
          </p:cNvSpPr>
          <p:nvPr>
            <p:ph type="title" hasCustomPrompt="1"/>
          </p:nvPr>
        </p:nvSpPr>
        <p:spPr>
          <a:xfrm>
            <a:off x="1851500" y="1030300"/>
            <a:ext cx="8489100" cy="2484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Clr>
                <a:schemeClr val="lt1"/>
              </a:buClr>
              <a:buSzPts val="10700"/>
              <a:buNone/>
              <a:defRPr sz="10700">
                <a:solidFill>
                  <a:schemeClr val="lt1"/>
                </a:solidFill>
              </a:defRPr>
            </a:lvl1pPr>
            <a:lvl2pPr lvl="1" algn="ctr">
              <a:lnSpc>
                <a:spcPct val="100000"/>
              </a:lnSpc>
              <a:spcBef>
                <a:spcPts val="0"/>
              </a:spcBef>
              <a:spcAft>
                <a:spcPts val="0"/>
              </a:spcAft>
              <a:buClr>
                <a:schemeClr val="lt1"/>
              </a:buClr>
              <a:buSzPts val="10700"/>
              <a:buNone/>
              <a:defRPr sz="10700">
                <a:solidFill>
                  <a:schemeClr val="lt1"/>
                </a:solidFill>
              </a:defRPr>
            </a:lvl2pPr>
            <a:lvl3pPr lvl="2" algn="ctr">
              <a:lnSpc>
                <a:spcPct val="100000"/>
              </a:lnSpc>
              <a:spcBef>
                <a:spcPts val="0"/>
              </a:spcBef>
              <a:spcAft>
                <a:spcPts val="0"/>
              </a:spcAft>
              <a:buClr>
                <a:schemeClr val="lt1"/>
              </a:buClr>
              <a:buSzPts val="10700"/>
              <a:buNone/>
              <a:defRPr sz="10700">
                <a:solidFill>
                  <a:schemeClr val="lt1"/>
                </a:solidFill>
              </a:defRPr>
            </a:lvl3pPr>
            <a:lvl4pPr lvl="3" algn="ctr">
              <a:lnSpc>
                <a:spcPct val="100000"/>
              </a:lnSpc>
              <a:spcBef>
                <a:spcPts val="0"/>
              </a:spcBef>
              <a:spcAft>
                <a:spcPts val="0"/>
              </a:spcAft>
              <a:buClr>
                <a:schemeClr val="lt1"/>
              </a:buClr>
              <a:buSzPts val="10700"/>
              <a:buNone/>
              <a:defRPr sz="10700">
                <a:solidFill>
                  <a:schemeClr val="lt1"/>
                </a:solidFill>
              </a:defRPr>
            </a:lvl4pPr>
            <a:lvl5pPr lvl="4" algn="ctr">
              <a:lnSpc>
                <a:spcPct val="100000"/>
              </a:lnSpc>
              <a:spcBef>
                <a:spcPts val="0"/>
              </a:spcBef>
              <a:spcAft>
                <a:spcPts val="0"/>
              </a:spcAft>
              <a:buClr>
                <a:schemeClr val="lt1"/>
              </a:buClr>
              <a:buSzPts val="10700"/>
              <a:buNone/>
              <a:defRPr sz="10700">
                <a:solidFill>
                  <a:schemeClr val="lt1"/>
                </a:solidFill>
              </a:defRPr>
            </a:lvl5pPr>
            <a:lvl6pPr lvl="5" algn="ctr">
              <a:lnSpc>
                <a:spcPct val="100000"/>
              </a:lnSpc>
              <a:spcBef>
                <a:spcPts val="0"/>
              </a:spcBef>
              <a:spcAft>
                <a:spcPts val="0"/>
              </a:spcAft>
              <a:buClr>
                <a:schemeClr val="lt1"/>
              </a:buClr>
              <a:buSzPts val="10700"/>
              <a:buNone/>
              <a:defRPr sz="10700">
                <a:solidFill>
                  <a:schemeClr val="lt1"/>
                </a:solidFill>
              </a:defRPr>
            </a:lvl6pPr>
            <a:lvl7pPr lvl="6" algn="ctr">
              <a:lnSpc>
                <a:spcPct val="100000"/>
              </a:lnSpc>
              <a:spcBef>
                <a:spcPts val="0"/>
              </a:spcBef>
              <a:spcAft>
                <a:spcPts val="0"/>
              </a:spcAft>
              <a:buClr>
                <a:schemeClr val="lt1"/>
              </a:buClr>
              <a:buSzPts val="10700"/>
              <a:buNone/>
              <a:defRPr sz="10700">
                <a:solidFill>
                  <a:schemeClr val="lt1"/>
                </a:solidFill>
              </a:defRPr>
            </a:lvl7pPr>
            <a:lvl8pPr lvl="7" algn="ctr">
              <a:lnSpc>
                <a:spcPct val="100000"/>
              </a:lnSpc>
              <a:spcBef>
                <a:spcPts val="0"/>
              </a:spcBef>
              <a:spcAft>
                <a:spcPts val="0"/>
              </a:spcAft>
              <a:buClr>
                <a:schemeClr val="lt1"/>
              </a:buClr>
              <a:buSzPts val="10700"/>
              <a:buNone/>
              <a:defRPr sz="10700">
                <a:solidFill>
                  <a:schemeClr val="lt1"/>
                </a:solidFill>
              </a:defRPr>
            </a:lvl8pPr>
            <a:lvl9pPr lvl="8" algn="ctr">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524" name="Google Shape;524;gba157d8762_0_10008"/>
          <p:cNvSpPr txBox="1">
            <a:spLocks noGrp="1"/>
          </p:cNvSpPr>
          <p:nvPr>
            <p:ph type="body" idx="1"/>
          </p:nvPr>
        </p:nvSpPr>
        <p:spPr>
          <a:xfrm>
            <a:off x="1851500" y="3616400"/>
            <a:ext cx="8489100" cy="1481700"/>
          </a:xfrm>
          <a:prstGeom prst="rect">
            <a:avLst/>
          </a:prstGeom>
          <a:noFill/>
          <a:ln>
            <a:noFill/>
          </a:ln>
        </p:spPr>
        <p:txBody>
          <a:bodyPr spcFirstLastPara="1" wrap="square" lIns="121900" tIns="121900" rIns="121900" bIns="121900" anchor="t" anchorCtr="0">
            <a:normAutofit/>
          </a:bodyPr>
          <a:lstStyle>
            <a:lvl1pPr marL="457200" lvl="0" indent="-336550" algn="ctr">
              <a:lnSpc>
                <a:spcPct val="115000"/>
              </a:lnSpc>
              <a:spcBef>
                <a:spcPts val="0"/>
              </a:spcBef>
              <a:spcAft>
                <a:spcPts val="0"/>
              </a:spcAft>
              <a:buClr>
                <a:schemeClr val="lt1"/>
              </a:buClr>
              <a:buSzPts val="1700"/>
              <a:buChar char="●"/>
              <a:defRPr>
                <a:solidFill>
                  <a:schemeClr val="lt1"/>
                </a:solidFill>
              </a:defRPr>
            </a:lvl1pPr>
            <a:lvl2pPr marL="914400" lvl="1" indent="-323850" algn="ctr">
              <a:lnSpc>
                <a:spcPct val="115000"/>
              </a:lnSpc>
              <a:spcBef>
                <a:spcPts val="0"/>
              </a:spcBef>
              <a:spcAft>
                <a:spcPts val="0"/>
              </a:spcAft>
              <a:buClr>
                <a:schemeClr val="lt1"/>
              </a:buClr>
              <a:buSzPts val="1500"/>
              <a:buChar char="○"/>
              <a:defRPr>
                <a:solidFill>
                  <a:schemeClr val="lt1"/>
                </a:solidFill>
              </a:defRPr>
            </a:lvl2pPr>
            <a:lvl3pPr marL="1371600" lvl="2" indent="-323850" algn="ctr">
              <a:lnSpc>
                <a:spcPct val="115000"/>
              </a:lnSpc>
              <a:spcBef>
                <a:spcPts val="0"/>
              </a:spcBef>
              <a:spcAft>
                <a:spcPts val="0"/>
              </a:spcAft>
              <a:buClr>
                <a:schemeClr val="lt1"/>
              </a:buClr>
              <a:buSzPts val="1500"/>
              <a:buChar char="■"/>
              <a:defRPr>
                <a:solidFill>
                  <a:schemeClr val="lt1"/>
                </a:solidFill>
              </a:defRPr>
            </a:lvl3pPr>
            <a:lvl4pPr marL="1828800" lvl="3" indent="-323850" algn="ctr">
              <a:lnSpc>
                <a:spcPct val="115000"/>
              </a:lnSpc>
              <a:spcBef>
                <a:spcPts val="0"/>
              </a:spcBef>
              <a:spcAft>
                <a:spcPts val="0"/>
              </a:spcAft>
              <a:buClr>
                <a:schemeClr val="lt1"/>
              </a:buClr>
              <a:buSzPts val="1500"/>
              <a:buChar char="●"/>
              <a:defRPr>
                <a:solidFill>
                  <a:schemeClr val="lt1"/>
                </a:solidFill>
              </a:defRPr>
            </a:lvl4pPr>
            <a:lvl5pPr marL="2286000" lvl="4" indent="-323850" algn="ctr">
              <a:lnSpc>
                <a:spcPct val="115000"/>
              </a:lnSpc>
              <a:spcBef>
                <a:spcPts val="0"/>
              </a:spcBef>
              <a:spcAft>
                <a:spcPts val="0"/>
              </a:spcAft>
              <a:buClr>
                <a:schemeClr val="lt1"/>
              </a:buClr>
              <a:buSzPts val="1500"/>
              <a:buChar char="○"/>
              <a:defRPr>
                <a:solidFill>
                  <a:schemeClr val="lt1"/>
                </a:solidFill>
              </a:defRPr>
            </a:lvl5pPr>
            <a:lvl6pPr marL="2743200" lvl="5" indent="-323850" algn="ctr">
              <a:lnSpc>
                <a:spcPct val="115000"/>
              </a:lnSpc>
              <a:spcBef>
                <a:spcPts val="0"/>
              </a:spcBef>
              <a:spcAft>
                <a:spcPts val="0"/>
              </a:spcAft>
              <a:buClr>
                <a:schemeClr val="lt1"/>
              </a:buClr>
              <a:buSzPts val="1500"/>
              <a:buChar char="■"/>
              <a:defRPr>
                <a:solidFill>
                  <a:schemeClr val="lt1"/>
                </a:solidFill>
              </a:defRPr>
            </a:lvl6pPr>
            <a:lvl7pPr marL="3200400" lvl="6" indent="-323850" algn="ctr">
              <a:lnSpc>
                <a:spcPct val="115000"/>
              </a:lnSpc>
              <a:spcBef>
                <a:spcPts val="0"/>
              </a:spcBef>
              <a:spcAft>
                <a:spcPts val="0"/>
              </a:spcAft>
              <a:buClr>
                <a:schemeClr val="lt1"/>
              </a:buClr>
              <a:buSzPts val="1500"/>
              <a:buChar char="●"/>
              <a:defRPr>
                <a:solidFill>
                  <a:schemeClr val="lt1"/>
                </a:solidFill>
              </a:defRPr>
            </a:lvl7pPr>
            <a:lvl8pPr marL="3657600" lvl="7" indent="-323850" algn="ctr">
              <a:lnSpc>
                <a:spcPct val="115000"/>
              </a:lnSpc>
              <a:spcBef>
                <a:spcPts val="0"/>
              </a:spcBef>
              <a:spcAft>
                <a:spcPts val="0"/>
              </a:spcAft>
              <a:buClr>
                <a:schemeClr val="lt1"/>
              </a:buClr>
              <a:buSzPts val="1500"/>
              <a:buChar char="○"/>
              <a:defRPr>
                <a:solidFill>
                  <a:schemeClr val="lt1"/>
                </a:solidFill>
              </a:defRPr>
            </a:lvl8pPr>
            <a:lvl9pPr marL="4114800" lvl="8" indent="-323850" algn="ctr">
              <a:lnSpc>
                <a:spcPct val="115000"/>
              </a:lnSpc>
              <a:spcBef>
                <a:spcPts val="0"/>
              </a:spcBef>
              <a:spcAft>
                <a:spcPts val="0"/>
              </a:spcAft>
              <a:buClr>
                <a:schemeClr val="lt1"/>
              </a:buClr>
              <a:buSzPts val="1500"/>
              <a:buChar char="■"/>
              <a:defRPr>
                <a:solidFill>
                  <a:schemeClr val="lt1"/>
                </a:solidFill>
              </a:defRPr>
            </a:lvl9pPr>
          </a:lstStyle>
          <a:p>
            <a:endParaRPr/>
          </a:p>
        </p:txBody>
      </p:sp>
      <p:sp>
        <p:nvSpPr>
          <p:cNvPr id="525" name="Google Shape;525;gba157d8762_0_10008"/>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6"/>
        <p:cNvGrpSpPr/>
        <p:nvPr/>
      </p:nvGrpSpPr>
      <p:grpSpPr>
        <a:xfrm>
          <a:off x="0" y="0"/>
          <a:ext cx="0" cy="0"/>
          <a:chOff x="0" y="0"/>
          <a:chExt cx="0" cy="0"/>
        </a:xfrm>
      </p:grpSpPr>
      <p:sp>
        <p:nvSpPr>
          <p:cNvPr id="527" name="Google Shape;527;gba157d8762_0_10138"/>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gb963512979_0_73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 name="Google Shape;32;gb963512979_0_732"/>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3" name="Google Shape;33;gb963512979_0_732"/>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4" name="Google Shape;34;gb963512979_0_7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gb963512979_0_7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7" name="Google Shape;37;gb963512979_0_7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gb963512979_0_740"/>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gb963512979_0_740"/>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1" name="Google Shape;41;gb963512979_0_7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gb963512979_0_744"/>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gb963512979_0_74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gb963512979_0_74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gb963512979_0_747"/>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8" name="Google Shape;48;gb963512979_0_747"/>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gb963512979_0_747"/>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50" name="Google Shape;50;gb963512979_0_74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b963512979_0_71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b963512979_0_71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b963512979_0_71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60"/>
        <p:cNvGrpSpPr/>
        <p:nvPr/>
      </p:nvGrpSpPr>
      <p:grpSpPr>
        <a:xfrm>
          <a:off x="0" y="0"/>
          <a:ext cx="0" cy="0"/>
          <a:chOff x="0" y="0"/>
          <a:chExt cx="0" cy="0"/>
        </a:xfrm>
      </p:grpSpPr>
      <p:sp>
        <p:nvSpPr>
          <p:cNvPr id="61" name="Google Shape;61;gba157d8762_0_1053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endParaRPr/>
          </a:p>
        </p:txBody>
      </p:sp>
      <p:sp>
        <p:nvSpPr>
          <p:cNvPr id="62" name="Google Shape;62;gba157d8762_0_1053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lt1"/>
              </a:buClr>
              <a:buSzPts val="1700"/>
              <a:buFont typeface="Lato"/>
              <a:buChar char="●"/>
              <a:defRPr sz="1700" b="0" i="0" u="none" strike="noStrike" cap="none">
                <a:solidFill>
                  <a:schemeClr val="lt1"/>
                </a:solidFill>
                <a:latin typeface="Lato"/>
                <a:ea typeface="Lato"/>
                <a:cs typeface="Lato"/>
                <a:sym typeface="Lato"/>
              </a:defRPr>
            </a:lvl1pPr>
            <a:lvl2pPr marL="914400" marR="0" lvl="1"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2pPr>
            <a:lvl3pPr marL="1371600" marR="0" lvl="2"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3pPr>
            <a:lvl4pPr marL="1828800" marR="0" lvl="3"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4pPr>
            <a:lvl5pPr marL="2286000" marR="0" lvl="4"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5pPr>
            <a:lvl6pPr marL="2743200" marR="0" lvl="5"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6pPr>
            <a:lvl7pPr marL="3200400" marR="0" lvl="6"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7pPr>
            <a:lvl8pPr marL="3657600" marR="0" lvl="7"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8pPr>
            <a:lvl9pPr marL="4114800" marR="0" lvl="8"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9pPr>
          </a:lstStyle>
          <a:p>
            <a:endParaRPr/>
          </a:p>
        </p:txBody>
      </p:sp>
      <p:sp>
        <p:nvSpPr>
          <p:cNvPr id="63" name="Google Shape;63;gba157d8762_0_1053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gbb4499dcfe_3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7" name="Google Shape;187;gbb4499dcfe_3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8" name="Google Shape;188;gbb4499dcfe_3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gbb4499dcfe_3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gbb4499dcfe_3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260"/>
        <p:cNvGrpSpPr/>
        <p:nvPr/>
      </p:nvGrpSpPr>
      <p:grpSpPr>
        <a:xfrm>
          <a:off x="0" y="0"/>
          <a:ext cx="0" cy="0"/>
          <a:chOff x="0" y="0"/>
          <a:chExt cx="0" cy="0"/>
        </a:xfrm>
      </p:grpSpPr>
      <p:sp>
        <p:nvSpPr>
          <p:cNvPr id="261" name="Google Shape;261;gba157d8762_0_987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3700"/>
              <a:buFont typeface="Maven Pro"/>
              <a:buNone/>
              <a:defRPr sz="3700" b="1" i="0" u="none" strike="noStrike" cap="none">
                <a:solidFill>
                  <a:schemeClr val="dk2"/>
                </a:solidFill>
                <a:latin typeface="Maven Pro"/>
                <a:ea typeface="Maven Pro"/>
                <a:cs typeface="Maven Pro"/>
                <a:sym typeface="Maven Pro"/>
              </a:defRPr>
            </a:lvl9pPr>
          </a:lstStyle>
          <a:p>
            <a:endParaRPr/>
          </a:p>
        </p:txBody>
      </p:sp>
      <p:sp>
        <p:nvSpPr>
          <p:cNvPr id="262" name="Google Shape;262;gba157d8762_0_987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dk2"/>
              </a:buClr>
              <a:buSzPts val="1700"/>
              <a:buFont typeface="Nunito"/>
              <a:buChar char="●"/>
              <a:defRPr sz="1700" b="0" i="0" u="none" strike="noStrike" cap="none">
                <a:solidFill>
                  <a:schemeClr val="dk2"/>
                </a:solidFill>
                <a:latin typeface="Nunito"/>
                <a:ea typeface="Nunito"/>
                <a:cs typeface="Nunito"/>
                <a:sym typeface="Nunito"/>
              </a:defRPr>
            </a:lvl1pPr>
            <a:lvl2pPr marL="914400" marR="0" lvl="1"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2pPr>
            <a:lvl3pPr marL="1371600" marR="0" lvl="2"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3pPr>
            <a:lvl4pPr marL="1828800" marR="0" lvl="3"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4pPr>
            <a:lvl5pPr marL="2286000" marR="0" lvl="4"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5pPr>
            <a:lvl6pPr marL="2743200" marR="0" lvl="5"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6pPr>
            <a:lvl7pPr marL="3200400" marR="0" lvl="6"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7pPr>
            <a:lvl8pPr marL="3657600" marR="0" lvl="7"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8pPr>
            <a:lvl9pPr marL="4114800" marR="0" lvl="8"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9pPr>
          </a:lstStyle>
          <a:p>
            <a:endParaRPr/>
          </a:p>
        </p:txBody>
      </p:sp>
      <p:sp>
        <p:nvSpPr>
          <p:cNvPr id="263" name="Google Shape;263;gba157d8762_0_9872"/>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www.allwhitebackground.com/technology-background.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pl.pinterest.com/pin/67223268186137220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8.emf"/><Relationship Id="rId4" Type="http://schemas.openxmlformats.org/officeDocument/2006/relationships/customXml" Target="../ink/ink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7.emf"/><Relationship Id="rId4" Type="http://schemas.openxmlformats.org/officeDocument/2006/relationships/customXml" Target="../ink/ink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9.emf"/><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emf"/><Relationship Id="rId2" Type="http://schemas.openxmlformats.org/officeDocument/2006/relationships/notesSlide" Target="../notesSlides/notesSlide45.xml"/><Relationship Id="rId1" Type="http://schemas.openxmlformats.org/officeDocument/2006/relationships/slideLayout" Target="../slideLayouts/slideLayout35.xml"/><Relationship Id="rId6" Type="http://schemas.openxmlformats.org/officeDocument/2006/relationships/customXml" Target="../ink/ink6.xml"/><Relationship Id="rId5" Type="http://schemas.openxmlformats.org/officeDocument/2006/relationships/image" Target="../media/image46.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5.xml"/><Relationship Id="rId6" Type="http://schemas.openxmlformats.org/officeDocument/2006/relationships/image" Target="../media/image55.emf"/><Relationship Id="rId5" Type="http://schemas.openxmlformats.org/officeDocument/2006/relationships/customXml" Target="../ink/ink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5.xml"/><Relationship Id="rId5" Type="http://schemas.openxmlformats.org/officeDocument/2006/relationships/image" Target="../media/image57.emf"/><Relationship Id="rId4" Type="http://schemas.openxmlformats.org/officeDocument/2006/relationships/customXml" Target="../ink/ink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60.emf"/><Relationship Id="rId4" Type="http://schemas.openxmlformats.org/officeDocument/2006/relationships/customXml" Target="../ink/ink9.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customXml" Target="../ink/ink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mailto:PLEE016@e.ntu.edu.sg" TargetMode="External"/><Relationship Id="rId2" Type="http://schemas.openxmlformats.org/officeDocument/2006/relationships/hyperlink" Target="mailto:TH0001AO@e.ntu.edu.sg" TargetMode="External"/><Relationship Id="rId1" Type="http://schemas.openxmlformats.org/officeDocument/2006/relationships/slideLayout" Target="../slideLayouts/slideLayout13.xml"/><Relationship Id="rId4" Type="http://schemas.openxmlformats.org/officeDocument/2006/relationships/hyperlink" Target="mailto:WLEE086@e.ntu.edu.s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forms.gle/Lkk76wWcDVJewgQK7"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mathsisfun.com/definitions/correlation.htm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techburst.io/introduction-to-linear-regression-bd7f834d025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1"/>
        <p:cNvGrpSpPr/>
        <p:nvPr/>
      </p:nvGrpSpPr>
      <p:grpSpPr>
        <a:xfrm>
          <a:off x="0" y="0"/>
          <a:ext cx="0" cy="0"/>
          <a:chOff x="0" y="0"/>
          <a:chExt cx="0" cy="0"/>
        </a:xfrm>
      </p:grpSpPr>
      <p:pic>
        <p:nvPicPr>
          <p:cNvPr id="532" name="Google Shape;532;p1" descr="A picture containing indoor, water, monitor, computer&#10;&#10;Description automatically generated"/>
          <p:cNvPicPr preferRelativeResize="0"/>
          <p:nvPr/>
        </p:nvPicPr>
        <p:blipFill rotWithShape="1">
          <a:blip r:embed="rId3">
            <a:alphaModFix/>
          </a:blip>
          <a:srcRect/>
          <a:stretch/>
        </p:blipFill>
        <p:spPr>
          <a:xfrm>
            <a:off x="1" y="10"/>
            <a:ext cx="12192000" cy="6857989"/>
          </a:xfrm>
          <a:prstGeom prst="rect">
            <a:avLst/>
          </a:prstGeom>
          <a:noFill/>
          <a:ln>
            <a:noFill/>
          </a:ln>
        </p:spPr>
      </p:pic>
      <p:sp>
        <p:nvSpPr>
          <p:cNvPr id="533" name="Google Shape;533;p1"/>
          <p:cNvSpPr txBox="1">
            <a:spLocks noGrp="1"/>
          </p:cNvSpPr>
          <p:nvPr>
            <p:ph type="ctrTitle"/>
          </p:nvPr>
        </p:nvSpPr>
        <p:spPr>
          <a:xfrm>
            <a:off x="1228350" y="1710500"/>
            <a:ext cx="10135500" cy="298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000"/>
              <a:buFont typeface="Calibri"/>
              <a:buNone/>
            </a:pPr>
            <a:r>
              <a:rPr lang="en-SG" sz="5600" b="1">
                <a:solidFill>
                  <a:srgbClr val="FFFFFF"/>
                </a:solidFill>
              </a:rPr>
              <a:t>Linear and Logistic Regression Workshop</a:t>
            </a:r>
            <a:endParaRPr sz="5600" b="1"/>
          </a:p>
        </p:txBody>
      </p:sp>
      <p:sp>
        <p:nvSpPr>
          <p:cNvPr id="534" name="Google Shape;534;p1"/>
          <p:cNvSpPr txBox="1">
            <a:spLocks noGrp="1"/>
          </p:cNvSpPr>
          <p:nvPr>
            <p:ph type="subTitle" idx="1"/>
          </p:nvPr>
        </p:nvSpPr>
        <p:spPr>
          <a:xfrm>
            <a:off x="1284000" y="3886025"/>
            <a:ext cx="6026400" cy="147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400"/>
              <a:buNone/>
            </a:pPr>
            <a:r>
              <a:rPr lang="en-SG" sz="2600" b="1">
                <a:solidFill>
                  <a:srgbClr val="FFFFFF"/>
                </a:solidFill>
              </a:rPr>
              <a:t>Yong Hao and Philip</a:t>
            </a:r>
            <a:endParaRPr b="1">
              <a:solidFill>
                <a:srgbClr val="FFFFFF"/>
              </a:solidFill>
            </a:endParaRPr>
          </a:p>
        </p:txBody>
      </p:sp>
      <p:sp>
        <p:nvSpPr>
          <p:cNvPr id="535" name="Google Shape;535;p1"/>
          <p:cNvSpPr txBox="1"/>
          <p:nvPr/>
        </p:nvSpPr>
        <p:spPr>
          <a:xfrm>
            <a:off x="9649318" y="6657944"/>
            <a:ext cx="2542683"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SG" sz="700" b="0" i="0" u="sng" strike="noStrike" cap="none">
                <a:solidFill>
                  <a:srgbClr val="FFFF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This Photo</a:t>
            </a:r>
            <a:r>
              <a:rPr lang="en-SG" sz="700" b="0" i="0" u="none" strike="noStrike" cap="none">
                <a:solidFill>
                  <a:srgbClr val="FFFFFF"/>
                </a:solidFill>
                <a:latin typeface="Calibri"/>
                <a:ea typeface="Calibri"/>
                <a:cs typeface="Calibri"/>
                <a:sym typeface="Calibri"/>
              </a:rPr>
              <a:t> by Unknown author is licensed under </a:t>
            </a:r>
            <a:r>
              <a:rPr lang="en-SG" sz="700" b="0" i="0" u="sng" strike="noStrike" cap="none">
                <a:solidFill>
                  <a:srgbClr val="FFFF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CC BY-NC</a:t>
            </a:r>
            <a:r>
              <a:rPr lang="en-SG" sz="700" b="0" i="0" u="none" strike="noStrike" cap="none">
                <a:solidFill>
                  <a:srgbClr val="FFFFFF"/>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Simple Linear Regression</a:t>
            </a:r>
            <a:endParaRPr/>
          </a:p>
        </p:txBody>
      </p:sp>
      <p:sp>
        <p:nvSpPr>
          <p:cNvPr id="613" name="Google Shape;613;p6"/>
          <p:cNvSpPr txBox="1"/>
          <p:nvPr/>
        </p:nvSpPr>
        <p:spPr>
          <a:xfrm>
            <a:off x="6419653" y="4769944"/>
            <a:ext cx="5489455" cy="1477328"/>
          </a:xfrm>
          <a:prstGeom prst="rect">
            <a:avLst/>
          </a:prstGeom>
          <a:blipFill rotWithShape="1">
            <a:blip r:embed="rId3">
              <a:alphaModFix/>
            </a:blip>
            <a:stretch>
              <a:fillRect t="-205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614" name="Google Shape;614;p6"/>
          <p:cNvPicPr preferRelativeResize="0"/>
          <p:nvPr/>
        </p:nvPicPr>
        <p:blipFill rotWithShape="1">
          <a:blip r:embed="rId4">
            <a:alphaModFix/>
          </a:blip>
          <a:srcRect l="11950" t="32820" r="57555" b="15165"/>
          <a:stretch/>
        </p:blipFill>
        <p:spPr>
          <a:xfrm>
            <a:off x="1267083" y="1690688"/>
            <a:ext cx="5054322" cy="4849417"/>
          </a:xfrm>
          <a:prstGeom prst="rect">
            <a:avLst/>
          </a:prstGeom>
          <a:noFill/>
          <a:ln>
            <a:noFill/>
          </a:ln>
        </p:spPr>
      </p:pic>
      <p:sp>
        <p:nvSpPr>
          <p:cNvPr id="615" name="Google Shape;615;p6"/>
          <p:cNvSpPr txBox="1">
            <a:spLocks noGrp="1"/>
          </p:cNvSpPr>
          <p:nvPr>
            <p:ph type="body" idx="1"/>
          </p:nvPr>
        </p:nvSpPr>
        <p:spPr>
          <a:xfrm>
            <a:off x="6476214" y="1750245"/>
            <a:ext cx="4528009" cy="666909"/>
          </a:xfrm>
          <a:prstGeom prst="rect">
            <a:avLst/>
          </a:prstGeom>
          <a:blipFill rotWithShape="1">
            <a:blip r:embed="rId5">
              <a:alphaModFix/>
            </a:blip>
            <a:stretch>
              <a:fillRect l="-1206" t="-8034" b="-3567"/>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lvl="0" indent="0" algn="l" rtl="0">
              <a:lnSpc>
                <a:spcPct val="90000"/>
              </a:lnSpc>
              <a:spcBef>
                <a:spcPts val="0"/>
              </a:spcBef>
              <a:spcAft>
                <a:spcPts val="1600"/>
              </a:spcAft>
              <a:buSzPts val="1800"/>
              <a:buNone/>
            </a:pPr>
            <a:r>
              <a:rPr lang="en-SG"/>
              <a:t> </a:t>
            </a:r>
            <a:endParaRPr/>
          </a:p>
        </p:txBody>
      </p:sp>
      <p:sp>
        <p:nvSpPr>
          <p:cNvPr id="616" name="Google Shape;616;p6"/>
          <p:cNvSpPr txBox="1"/>
          <p:nvPr/>
        </p:nvSpPr>
        <p:spPr>
          <a:xfrm>
            <a:off x="6484008" y="4043478"/>
            <a:ext cx="5360747" cy="667619"/>
          </a:xfrm>
          <a:prstGeom prst="rect">
            <a:avLst/>
          </a:prstGeom>
          <a:blipFill rotWithShape="1">
            <a:blip r:embed="rId6">
              <a:alphaModFix/>
            </a:blip>
            <a:stretch>
              <a:fillRect l="-1133" t="-8034" b="-1784"/>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17" name="Google Shape;617;p6"/>
          <p:cNvSpPr txBox="1"/>
          <p:nvPr/>
        </p:nvSpPr>
        <p:spPr>
          <a:xfrm>
            <a:off x="6419653" y="2476001"/>
            <a:ext cx="5272702" cy="1777987"/>
          </a:xfrm>
          <a:prstGeom prst="rect">
            <a:avLst/>
          </a:prstGeom>
          <a:blipFill rotWithShape="1">
            <a:blip r:embed="rId7">
              <a:alphaModFix/>
            </a:blip>
            <a:stretch>
              <a:fillRect l="-344" t="-17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10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animEffect transition="in" filter="fade">
                                      <p:cBhvr>
                                        <p:cTn id="13" dur="1000"/>
                                        <p:tgtEl>
                                          <p:spTgt spid="617"/>
                                        </p:tgtEl>
                                      </p:cBhvr>
                                    </p:animEffect>
                                  </p:childTnLst>
                                </p:cTn>
                              </p:par>
                              <p:par>
                                <p:cTn id="14" presetID="10" presetClass="entr" presetSubtype="0" fill="hold" nodeType="withEffect">
                                  <p:stCondLst>
                                    <p:cond delay="0"/>
                                  </p:stCondLst>
                                  <p:childTnLst>
                                    <p:set>
                                      <p:cBhvr>
                                        <p:cTn id="15" dur="1" fill="hold">
                                          <p:stCondLst>
                                            <p:cond delay="0"/>
                                          </p:stCondLst>
                                        </p:cTn>
                                        <p:tgtEl>
                                          <p:spTgt spid="615"/>
                                        </p:tgtEl>
                                        <p:attrNameLst>
                                          <p:attrName>style.visibility</p:attrName>
                                        </p:attrNameLst>
                                      </p:cBhvr>
                                      <p:to>
                                        <p:strVal val="visible"/>
                                      </p:to>
                                    </p:set>
                                    <p:animEffect transition="in" filter="fade">
                                      <p:cBhvr>
                                        <p:cTn id="16" dur="10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bb46cb0856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Simple Linear Regression</a:t>
            </a:r>
            <a:endParaRPr/>
          </a:p>
        </p:txBody>
      </p:sp>
      <p:grpSp>
        <p:nvGrpSpPr>
          <p:cNvPr id="623" name="Google Shape;623;gbb46cb0856_2_0"/>
          <p:cNvGrpSpPr/>
          <p:nvPr/>
        </p:nvGrpSpPr>
        <p:grpSpPr>
          <a:xfrm>
            <a:off x="1267083" y="1690688"/>
            <a:ext cx="5054322" cy="4849417"/>
            <a:chOff x="542610" y="1517301"/>
            <a:chExt cx="5054322" cy="4849417"/>
          </a:xfrm>
        </p:grpSpPr>
        <p:pic>
          <p:nvPicPr>
            <p:cNvPr id="624" name="Google Shape;624;gbb46cb0856_2_0"/>
            <p:cNvPicPr preferRelativeResize="0"/>
            <p:nvPr/>
          </p:nvPicPr>
          <p:blipFill rotWithShape="1">
            <a:blip r:embed="rId3">
              <a:alphaModFix/>
            </a:blip>
            <a:srcRect l="11950" t="32820" r="57555" b="15165"/>
            <a:stretch/>
          </p:blipFill>
          <p:spPr>
            <a:xfrm>
              <a:off x="542610" y="1517301"/>
              <a:ext cx="5054322" cy="4849417"/>
            </a:xfrm>
            <a:prstGeom prst="rect">
              <a:avLst/>
            </a:prstGeom>
            <a:noFill/>
            <a:ln>
              <a:noFill/>
            </a:ln>
          </p:spPr>
        </p:pic>
        <p:cxnSp>
          <p:nvCxnSpPr>
            <p:cNvPr id="625" name="Google Shape;625;gbb46cb0856_2_0"/>
            <p:cNvCxnSpPr/>
            <p:nvPr/>
          </p:nvCxnSpPr>
          <p:spPr>
            <a:xfrm>
              <a:off x="5164853" y="1919235"/>
              <a:ext cx="0" cy="494027"/>
            </a:xfrm>
            <a:prstGeom prst="straightConnector1">
              <a:avLst/>
            </a:prstGeom>
            <a:noFill/>
            <a:ln w="19050" cap="flat" cmpd="sng">
              <a:solidFill>
                <a:schemeClr val="accent2"/>
              </a:solidFill>
              <a:prstDash val="dash"/>
              <a:round/>
              <a:headEnd type="none" w="sm" len="sm"/>
              <a:tailEnd type="none" w="sm" len="sm"/>
            </a:ln>
          </p:spPr>
        </p:cxnSp>
        <p:cxnSp>
          <p:nvCxnSpPr>
            <p:cNvPr id="626" name="Google Shape;626;gbb46cb0856_2_0"/>
            <p:cNvCxnSpPr/>
            <p:nvPr/>
          </p:nvCxnSpPr>
          <p:spPr>
            <a:xfrm>
              <a:off x="4280304" y="3167406"/>
              <a:ext cx="0" cy="388070"/>
            </a:xfrm>
            <a:prstGeom prst="straightConnector1">
              <a:avLst/>
            </a:prstGeom>
            <a:noFill/>
            <a:ln w="19050" cap="flat" cmpd="sng">
              <a:solidFill>
                <a:schemeClr val="accent2"/>
              </a:solidFill>
              <a:prstDash val="dash"/>
              <a:round/>
              <a:headEnd type="none" w="sm" len="sm"/>
              <a:tailEnd type="none" w="sm" len="sm"/>
            </a:ln>
          </p:spPr>
        </p:cxnSp>
        <p:cxnSp>
          <p:nvCxnSpPr>
            <p:cNvPr id="627" name="Google Shape;627;gbb46cb0856_2_0"/>
            <p:cNvCxnSpPr/>
            <p:nvPr/>
          </p:nvCxnSpPr>
          <p:spPr>
            <a:xfrm>
              <a:off x="3989644" y="3361441"/>
              <a:ext cx="0" cy="494122"/>
            </a:xfrm>
            <a:prstGeom prst="straightConnector1">
              <a:avLst/>
            </a:prstGeom>
            <a:noFill/>
            <a:ln w="19050" cap="flat" cmpd="sng">
              <a:solidFill>
                <a:schemeClr val="accent2"/>
              </a:solidFill>
              <a:prstDash val="dash"/>
              <a:round/>
              <a:headEnd type="none" w="sm" len="sm"/>
              <a:tailEnd type="none" w="sm" len="sm"/>
            </a:ln>
          </p:spPr>
        </p:cxnSp>
        <p:cxnSp>
          <p:nvCxnSpPr>
            <p:cNvPr id="628" name="Google Shape;628;gbb46cb0856_2_0"/>
            <p:cNvCxnSpPr/>
            <p:nvPr/>
          </p:nvCxnSpPr>
          <p:spPr>
            <a:xfrm>
              <a:off x="3374467" y="3637142"/>
              <a:ext cx="0" cy="218421"/>
            </a:xfrm>
            <a:prstGeom prst="straightConnector1">
              <a:avLst/>
            </a:prstGeom>
            <a:noFill/>
            <a:ln w="19050" cap="flat" cmpd="sng">
              <a:solidFill>
                <a:schemeClr val="accent2"/>
              </a:solidFill>
              <a:prstDash val="dash"/>
              <a:round/>
              <a:headEnd type="none" w="sm" len="sm"/>
              <a:tailEnd type="none" w="sm" len="sm"/>
            </a:ln>
          </p:spPr>
        </p:cxnSp>
        <p:cxnSp>
          <p:nvCxnSpPr>
            <p:cNvPr id="629" name="Google Shape;629;gbb46cb0856_2_0"/>
            <p:cNvCxnSpPr/>
            <p:nvPr/>
          </p:nvCxnSpPr>
          <p:spPr>
            <a:xfrm>
              <a:off x="2492353" y="4396740"/>
              <a:ext cx="0" cy="140970"/>
            </a:xfrm>
            <a:prstGeom prst="straightConnector1">
              <a:avLst/>
            </a:prstGeom>
            <a:noFill/>
            <a:ln w="19050" cap="flat" cmpd="sng">
              <a:solidFill>
                <a:schemeClr val="accent2"/>
              </a:solidFill>
              <a:prstDash val="dash"/>
              <a:round/>
              <a:headEnd type="none" w="sm" len="sm"/>
              <a:tailEnd type="none" w="sm" len="sm"/>
            </a:ln>
          </p:spPr>
        </p:cxnSp>
        <p:cxnSp>
          <p:nvCxnSpPr>
            <p:cNvPr id="630" name="Google Shape;630;gbb46cb0856_2_0"/>
            <p:cNvCxnSpPr/>
            <p:nvPr/>
          </p:nvCxnSpPr>
          <p:spPr>
            <a:xfrm>
              <a:off x="1886524" y="4987290"/>
              <a:ext cx="0" cy="217013"/>
            </a:xfrm>
            <a:prstGeom prst="straightConnector1">
              <a:avLst/>
            </a:prstGeom>
            <a:noFill/>
            <a:ln w="19050" cap="flat" cmpd="sng">
              <a:solidFill>
                <a:schemeClr val="accent2"/>
              </a:solidFill>
              <a:prstDash val="dash"/>
              <a:round/>
              <a:headEnd type="none" w="sm" len="sm"/>
              <a:tailEnd type="none" w="sm" len="sm"/>
            </a:ln>
          </p:spPr>
        </p:cxnSp>
        <p:cxnSp>
          <p:nvCxnSpPr>
            <p:cNvPr id="631" name="Google Shape;631;gbb46cb0856_2_0"/>
            <p:cNvCxnSpPr/>
            <p:nvPr/>
          </p:nvCxnSpPr>
          <p:spPr>
            <a:xfrm>
              <a:off x="1600774" y="4987290"/>
              <a:ext cx="0" cy="217013"/>
            </a:xfrm>
            <a:prstGeom prst="straightConnector1">
              <a:avLst/>
            </a:prstGeom>
            <a:noFill/>
            <a:ln w="19050" cap="flat" cmpd="sng">
              <a:solidFill>
                <a:schemeClr val="accent2"/>
              </a:solidFill>
              <a:prstDash val="dash"/>
              <a:round/>
              <a:headEnd type="none" w="sm" len="sm"/>
              <a:tailEnd type="none" w="sm" len="sm"/>
            </a:ln>
          </p:spPr>
        </p:cxnSp>
      </p:grpSp>
      <p:sp>
        <p:nvSpPr>
          <p:cNvPr id="632" name="Google Shape;632;gbb46cb0856_2_0"/>
          <p:cNvSpPr txBox="1"/>
          <p:nvPr/>
        </p:nvSpPr>
        <p:spPr>
          <a:xfrm>
            <a:off x="7254608" y="1665675"/>
            <a:ext cx="3941685" cy="3820790"/>
          </a:xfrm>
          <a:prstGeom prst="rect">
            <a:avLst/>
          </a:prstGeom>
          <a:blipFill rotWithShape="1">
            <a:blip r:embed="rId4">
              <a:alphaModFix/>
            </a:blip>
            <a:stretch>
              <a:fillRect l="-1234" t="-9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Simple Linear Regression </a:t>
            </a:r>
            <a:r>
              <a:rPr lang="en-SG" b="1">
                <a:latin typeface="Aharoni"/>
                <a:ea typeface="Aharoni"/>
                <a:cs typeface="Aharoni"/>
                <a:sym typeface="Aharoni"/>
              </a:rPr>
              <a:t>Formula</a:t>
            </a:r>
            <a:r>
              <a:rPr lang="en-SG" b="1">
                <a:solidFill>
                  <a:schemeClr val="dk1"/>
                </a:solidFill>
                <a:latin typeface="Aharoni"/>
                <a:ea typeface="Aharoni"/>
                <a:cs typeface="Aharoni"/>
                <a:sym typeface="Aharoni"/>
              </a:rPr>
              <a:t> </a:t>
            </a:r>
            <a:endParaRPr/>
          </a:p>
        </p:txBody>
      </p:sp>
      <p:sp>
        <p:nvSpPr>
          <p:cNvPr id="638" name="Google Shape;638;p8"/>
          <p:cNvSpPr txBox="1">
            <a:spLocks noGrp="1"/>
          </p:cNvSpPr>
          <p:nvPr>
            <p:ph type="body" idx="1"/>
          </p:nvPr>
        </p:nvSpPr>
        <p:spPr>
          <a:xfrm>
            <a:off x="838200" y="1420427"/>
            <a:ext cx="10515600" cy="5072448"/>
          </a:xfrm>
          <a:prstGeom prst="rect">
            <a:avLst/>
          </a:prstGeom>
          <a:blipFill rotWithShape="1">
            <a:blip r:embed="rId3">
              <a:alphaModFix/>
            </a:blip>
            <a:stretch>
              <a:fillRect l="-1214" b="-3123"/>
            </a:stretch>
          </a:blip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1600"/>
              </a:spcAft>
              <a:buSzPts val="1800"/>
              <a:buNone/>
            </a:pPr>
            <a:r>
              <a:rPr lang="en-SG"/>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bb4499dcfe_1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SG" b="1">
                <a:latin typeface="Aharoni"/>
                <a:ea typeface="Aharoni"/>
                <a:cs typeface="Aharoni"/>
                <a:sym typeface="Aharoni"/>
              </a:rPr>
              <a:t>The Normal Equation</a:t>
            </a:r>
            <a:endParaRPr b="1">
              <a:latin typeface="Aharoni"/>
              <a:ea typeface="Aharoni"/>
              <a:cs typeface="Aharoni"/>
              <a:sym typeface="Aharoni"/>
            </a:endParaRPr>
          </a:p>
        </p:txBody>
      </p:sp>
      <p:pic>
        <p:nvPicPr>
          <p:cNvPr id="645" name="Google Shape;645;gbb4499dcfe_1_22"/>
          <p:cNvPicPr preferRelativeResize="0"/>
          <p:nvPr/>
        </p:nvPicPr>
        <p:blipFill rotWithShape="1">
          <a:blip r:embed="rId3">
            <a:alphaModFix/>
          </a:blip>
          <a:srcRect l="24892" t="42457" r="59709" b="49145"/>
          <a:stretch/>
        </p:blipFill>
        <p:spPr>
          <a:xfrm>
            <a:off x="1285875" y="1757375"/>
            <a:ext cx="3028949" cy="929175"/>
          </a:xfrm>
          <a:prstGeom prst="rect">
            <a:avLst/>
          </a:prstGeom>
          <a:noFill/>
          <a:ln>
            <a:noFill/>
          </a:ln>
        </p:spPr>
      </p:pic>
      <p:sp>
        <p:nvSpPr>
          <p:cNvPr id="646" name="Google Shape;646;gbb4499dcfe_1_22"/>
          <p:cNvSpPr txBox="1"/>
          <p:nvPr/>
        </p:nvSpPr>
        <p:spPr>
          <a:xfrm>
            <a:off x="1154800" y="4434175"/>
            <a:ext cx="10114500" cy="24012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rgbClr val="000000"/>
              </a:buClr>
              <a:buSzPts val="2400"/>
              <a:buFont typeface="times new roman"/>
              <a:buChar char="●"/>
            </a:pPr>
            <a:r>
              <a:rPr lang="en-SG" sz="2400" b="0" i="0" u="none" strike="noStrike" cap="none">
                <a:solidFill>
                  <a:srgbClr val="000000"/>
                </a:solidFill>
                <a:latin typeface="times new roman"/>
                <a:ea typeface="times new roman"/>
                <a:cs typeface="times new roman"/>
                <a:sym typeface="times new roman"/>
              </a:rPr>
              <a:t>The more efficient way to implement the formula is by using matrices, bringing us to the normal equation</a:t>
            </a:r>
            <a:endParaRPr sz="24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times new roman"/>
              <a:buChar char="●"/>
            </a:pPr>
            <a:r>
              <a:rPr lang="en-SG" sz="2400" b="0" i="0" u="none" strike="noStrike" cap="none">
                <a:solidFill>
                  <a:srgbClr val="000000"/>
                </a:solidFill>
                <a:latin typeface="times new roman"/>
                <a:ea typeface="times new roman"/>
                <a:cs typeface="times new roman"/>
                <a:sym typeface="times new roman"/>
              </a:rPr>
              <a:t>An effective and a time-saving option when are working with a dataset with </a:t>
            </a:r>
            <a:r>
              <a:rPr lang="en-SG" sz="2400" b="1" i="0" u="none" strike="noStrike" cap="none">
                <a:solidFill>
                  <a:srgbClr val="000000"/>
                </a:solidFill>
                <a:latin typeface="times new roman"/>
                <a:ea typeface="times new roman"/>
                <a:cs typeface="times new roman"/>
                <a:sym typeface="times new roman"/>
              </a:rPr>
              <a:t>small</a:t>
            </a:r>
            <a:r>
              <a:rPr lang="en-SG" sz="2400" b="0" i="0" u="none" strike="noStrike" cap="none">
                <a:solidFill>
                  <a:srgbClr val="000000"/>
                </a:solidFill>
                <a:latin typeface="times new roman"/>
                <a:ea typeface="times new roman"/>
                <a:cs typeface="times new roman"/>
                <a:sym typeface="times new roman"/>
              </a:rPr>
              <a:t> features.</a:t>
            </a:r>
            <a:endParaRPr sz="2400" b="0" i="0" u="none" strike="noStrike" cap="none">
              <a:solidFill>
                <a:srgbClr val="00000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0000"/>
              </a:buClr>
              <a:buSzPts val="2400"/>
              <a:buFont typeface="times new roman"/>
              <a:buChar char="●"/>
            </a:pPr>
            <a:r>
              <a:rPr lang="en-SG" sz="2400" b="0" i="0" u="none" strike="noStrike" cap="none">
                <a:solidFill>
                  <a:srgbClr val="000000"/>
                </a:solidFill>
                <a:latin typeface="times new roman"/>
                <a:ea typeface="times new roman"/>
                <a:cs typeface="times new roman"/>
                <a:sym typeface="times new roman"/>
              </a:rPr>
              <a:t>It involves matrix inversion which is O(n^3) which is not scalable when we are dealing with </a:t>
            </a:r>
            <a:r>
              <a:rPr lang="en-SG" sz="2400" b="1" i="0" u="none" strike="noStrike" cap="none">
                <a:solidFill>
                  <a:srgbClr val="000000"/>
                </a:solidFill>
                <a:latin typeface="times new roman"/>
                <a:ea typeface="times new roman"/>
                <a:cs typeface="times new roman"/>
                <a:sym typeface="times new roman"/>
              </a:rPr>
              <a:t>large</a:t>
            </a:r>
            <a:r>
              <a:rPr lang="en-SG" sz="2400" b="0" i="0" u="none" strike="noStrike" cap="none">
                <a:solidFill>
                  <a:srgbClr val="000000"/>
                </a:solidFill>
                <a:latin typeface="times new roman"/>
                <a:ea typeface="times new roman"/>
                <a:cs typeface="times new roman"/>
                <a:sym typeface="times new roman"/>
              </a:rPr>
              <a:t> features</a:t>
            </a:r>
            <a:endParaRPr sz="2400" b="0" i="0" u="none" strike="noStrike" cap="none">
              <a:solidFill>
                <a:srgbClr val="000000"/>
              </a:solidFill>
              <a:latin typeface="times new roman"/>
              <a:ea typeface="times new roman"/>
              <a:cs typeface="times new roman"/>
              <a:sym typeface="times new roman"/>
            </a:endParaRPr>
          </a:p>
        </p:txBody>
      </p:sp>
      <p:pic>
        <p:nvPicPr>
          <p:cNvPr id="647" name="Google Shape;647;gbb4499dcfe_1_22"/>
          <p:cNvPicPr preferRelativeResize="0"/>
          <p:nvPr/>
        </p:nvPicPr>
        <p:blipFill rotWithShape="1">
          <a:blip r:embed="rId4">
            <a:alphaModFix/>
          </a:blip>
          <a:srcRect l="5410" t="42561" r="64377" b="43263"/>
          <a:stretch/>
        </p:blipFill>
        <p:spPr>
          <a:xfrm>
            <a:off x="996413" y="2686550"/>
            <a:ext cx="6243499" cy="1647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Gradient </a:t>
            </a:r>
            <a:r>
              <a:rPr lang="en-SG" b="1">
                <a:latin typeface="Aharoni"/>
                <a:ea typeface="Aharoni"/>
                <a:cs typeface="Aharoni"/>
                <a:sym typeface="Aharoni"/>
              </a:rPr>
              <a:t>D</a:t>
            </a:r>
            <a:r>
              <a:rPr lang="en-SG" b="1">
                <a:solidFill>
                  <a:schemeClr val="dk1"/>
                </a:solidFill>
                <a:latin typeface="Aharoni"/>
                <a:ea typeface="Aharoni"/>
                <a:cs typeface="Aharoni"/>
                <a:sym typeface="Aharoni"/>
              </a:rPr>
              <a:t>escent </a:t>
            </a:r>
            <a:r>
              <a:rPr lang="en-SG" b="1">
                <a:latin typeface="Aharoni"/>
                <a:ea typeface="Aharoni"/>
                <a:cs typeface="Aharoni"/>
                <a:sym typeface="Aharoni"/>
              </a:rPr>
              <a:t>A</a:t>
            </a:r>
            <a:r>
              <a:rPr lang="en-SG" b="1">
                <a:solidFill>
                  <a:schemeClr val="dk1"/>
                </a:solidFill>
                <a:latin typeface="Aharoni"/>
                <a:ea typeface="Aharoni"/>
                <a:cs typeface="Aharoni"/>
                <a:sym typeface="Aharoni"/>
              </a:rPr>
              <a:t>lgorithm</a:t>
            </a:r>
            <a:endParaRPr/>
          </a:p>
        </p:txBody>
      </p:sp>
      <p:sp>
        <p:nvSpPr>
          <p:cNvPr id="653" name="Google Shape;653;p10"/>
          <p:cNvSpPr txBox="1">
            <a:spLocks noGrp="1"/>
          </p:cNvSpPr>
          <p:nvPr>
            <p:ph type="body" idx="1"/>
          </p:nvPr>
        </p:nvSpPr>
        <p:spPr>
          <a:xfrm>
            <a:off x="838200" y="1825625"/>
            <a:ext cx="10515600" cy="10038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en-SG"/>
              <a:t>An iterative optimization algorithm to find the minimum of a function. </a:t>
            </a:r>
            <a:endParaRPr/>
          </a:p>
          <a:p>
            <a:pPr marL="228600" lvl="0" indent="-228600" algn="l" rtl="0">
              <a:lnSpc>
                <a:spcPct val="100000"/>
              </a:lnSpc>
              <a:spcBef>
                <a:spcPts val="0"/>
              </a:spcBef>
              <a:spcAft>
                <a:spcPts val="0"/>
              </a:spcAft>
              <a:buSzPts val="1800"/>
              <a:buChar char="●"/>
            </a:pPr>
            <a:r>
              <a:rPr lang="en-SG"/>
              <a:t>It is O(n)</a:t>
            </a:r>
            <a:endParaRPr/>
          </a:p>
        </p:txBody>
      </p:sp>
      <p:cxnSp>
        <p:nvCxnSpPr>
          <p:cNvPr id="654" name="Google Shape;654;p10"/>
          <p:cNvCxnSpPr/>
          <p:nvPr/>
        </p:nvCxnSpPr>
        <p:spPr>
          <a:xfrm rot="10800000">
            <a:off x="3902697" y="3731524"/>
            <a:ext cx="0" cy="3000000"/>
          </a:xfrm>
          <a:prstGeom prst="straightConnector1">
            <a:avLst/>
          </a:prstGeom>
          <a:noFill/>
          <a:ln w="57150" cap="flat" cmpd="sng">
            <a:solidFill>
              <a:srgbClr val="000000"/>
            </a:solidFill>
            <a:prstDash val="solid"/>
            <a:miter lim="800000"/>
            <a:headEnd type="none" w="sm" len="sm"/>
            <a:tailEnd type="triangle" w="med" len="med"/>
          </a:ln>
        </p:spPr>
      </p:cxnSp>
      <p:cxnSp>
        <p:nvCxnSpPr>
          <p:cNvPr id="655" name="Google Shape;655;p10"/>
          <p:cNvCxnSpPr/>
          <p:nvPr/>
        </p:nvCxnSpPr>
        <p:spPr>
          <a:xfrm>
            <a:off x="3497345" y="6191839"/>
            <a:ext cx="3930900" cy="0"/>
          </a:xfrm>
          <a:prstGeom prst="straightConnector1">
            <a:avLst/>
          </a:prstGeom>
          <a:noFill/>
          <a:ln w="57150" cap="flat" cmpd="sng">
            <a:solidFill>
              <a:srgbClr val="000000"/>
            </a:solidFill>
            <a:prstDash val="solid"/>
            <a:miter lim="800000"/>
            <a:headEnd type="none" w="sm" len="sm"/>
            <a:tailEnd type="triangle" w="med" len="med"/>
          </a:ln>
        </p:spPr>
      </p:cxnSp>
      <p:sp>
        <p:nvSpPr>
          <p:cNvPr id="656" name="Google Shape;656;p10"/>
          <p:cNvSpPr/>
          <p:nvPr/>
        </p:nvSpPr>
        <p:spPr>
          <a:xfrm>
            <a:off x="4270342" y="4208102"/>
            <a:ext cx="2667786" cy="1640266"/>
          </a:xfrm>
          <a:custGeom>
            <a:avLst/>
            <a:gdLst/>
            <a:ahLst/>
            <a:cxnLst/>
            <a:rect l="l" t="t" r="r" b="b"/>
            <a:pathLst>
              <a:path w="2667786" h="1640266" extrusionOk="0">
                <a:moveTo>
                  <a:pt x="0" y="9427"/>
                </a:moveTo>
                <a:cubicBezTo>
                  <a:pt x="409280" y="825631"/>
                  <a:pt x="818561" y="1641835"/>
                  <a:pt x="1263192" y="1640264"/>
                </a:cubicBezTo>
                <a:cubicBezTo>
                  <a:pt x="1707823" y="1638693"/>
                  <a:pt x="2187804" y="819346"/>
                  <a:pt x="2667786" y="0"/>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7" name="Google Shape;657;p10"/>
          <p:cNvSpPr txBox="1"/>
          <p:nvPr/>
        </p:nvSpPr>
        <p:spPr>
          <a:xfrm>
            <a:off x="3460202" y="3334138"/>
            <a:ext cx="88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SG" sz="1900" b="1" i="0" u="none" strike="noStrike" cap="none">
                <a:solidFill>
                  <a:srgbClr val="000000"/>
                </a:solidFill>
                <a:latin typeface="Arial"/>
                <a:ea typeface="Arial"/>
                <a:cs typeface="Arial"/>
                <a:sym typeface="Arial"/>
              </a:rPr>
              <a:t>Loss</a:t>
            </a:r>
            <a:endParaRPr sz="1900" b="1" i="0" u="none" strike="noStrike" cap="none">
              <a:solidFill>
                <a:srgbClr val="000000"/>
              </a:solidFill>
              <a:latin typeface="Arial"/>
              <a:ea typeface="Arial"/>
              <a:cs typeface="Arial"/>
              <a:sym typeface="Arial"/>
            </a:endParaRPr>
          </a:p>
        </p:txBody>
      </p:sp>
      <p:sp>
        <p:nvSpPr>
          <p:cNvPr id="658" name="Google Shape;658;p10"/>
          <p:cNvSpPr txBox="1"/>
          <p:nvPr/>
        </p:nvSpPr>
        <p:spPr>
          <a:xfrm>
            <a:off x="7428326" y="6007175"/>
            <a:ext cx="1745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1" i="0" u="none" strike="noStrike" cap="none">
                <a:solidFill>
                  <a:schemeClr val="dk1"/>
                </a:solidFill>
                <a:latin typeface="Calibri"/>
                <a:ea typeface="Calibri"/>
                <a:cs typeface="Calibri"/>
                <a:sym typeface="Calibri"/>
              </a:rPr>
              <a:t>Weight/Bias</a:t>
            </a:r>
            <a:endParaRPr sz="1400" b="1" i="0" u="none" strike="noStrike" cap="none">
              <a:solidFill>
                <a:srgbClr val="000000"/>
              </a:solidFill>
              <a:latin typeface="Arial"/>
              <a:ea typeface="Arial"/>
              <a:cs typeface="Arial"/>
              <a:sym typeface="Arial"/>
            </a:endParaRPr>
          </a:p>
        </p:txBody>
      </p:sp>
      <p:sp>
        <p:nvSpPr>
          <p:cNvPr id="659" name="Google Shape;659;p10"/>
          <p:cNvSpPr/>
          <p:nvPr/>
        </p:nvSpPr>
        <p:spPr>
          <a:xfrm>
            <a:off x="6433698" y="4434650"/>
            <a:ext cx="364150" cy="496300"/>
          </a:xfrm>
          <a:custGeom>
            <a:avLst/>
            <a:gdLst/>
            <a:ahLst/>
            <a:cxnLst/>
            <a:rect l="l" t="t" r="r" b="b"/>
            <a:pathLst>
              <a:path w="14566" h="19852" extrusionOk="0">
                <a:moveTo>
                  <a:pt x="14566" y="0"/>
                </a:moveTo>
                <a:cubicBezTo>
                  <a:pt x="12260" y="802"/>
                  <a:pt x="2836" y="1503"/>
                  <a:pt x="730" y="4812"/>
                </a:cubicBezTo>
                <a:cubicBezTo>
                  <a:pt x="-1375" y="8121"/>
                  <a:pt x="1733" y="17345"/>
                  <a:pt x="1933" y="19852"/>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p:nvPr/>
        </p:nvSpPr>
        <p:spPr>
          <a:xfrm rot="-318451">
            <a:off x="6178405" y="4945120"/>
            <a:ext cx="324296" cy="391020"/>
          </a:xfrm>
          <a:custGeom>
            <a:avLst/>
            <a:gdLst/>
            <a:ahLst/>
            <a:cxnLst/>
            <a:rect l="l" t="t" r="r" b="b"/>
            <a:pathLst>
              <a:path w="12972" h="15641" extrusionOk="0">
                <a:moveTo>
                  <a:pt x="12972" y="0"/>
                </a:moveTo>
                <a:cubicBezTo>
                  <a:pt x="10967" y="802"/>
                  <a:pt x="2945" y="2206"/>
                  <a:pt x="940" y="4813"/>
                </a:cubicBezTo>
                <a:cubicBezTo>
                  <a:pt x="-1065" y="7420"/>
                  <a:pt x="940" y="13836"/>
                  <a:pt x="940" y="15641"/>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
          <p:cNvSpPr/>
          <p:nvPr/>
        </p:nvSpPr>
        <p:spPr>
          <a:xfrm>
            <a:off x="5968483" y="5336998"/>
            <a:ext cx="255050" cy="256275"/>
          </a:xfrm>
          <a:custGeom>
            <a:avLst/>
            <a:gdLst/>
            <a:ahLst/>
            <a:cxnLst/>
            <a:rect l="l" t="t" r="r" b="b"/>
            <a:pathLst>
              <a:path w="10202" h="10251" extrusionOk="0">
                <a:moveTo>
                  <a:pt x="10202" y="25"/>
                </a:moveTo>
                <a:cubicBezTo>
                  <a:pt x="8598" y="226"/>
                  <a:pt x="2081" y="-476"/>
                  <a:pt x="577" y="1228"/>
                </a:cubicBezTo>
                <a:cubicBezTo>
                  <a:pt x="-927" y="2932"/>
                  <a:pt x="1078" y="8747"/>
                  <a:pt x="1178" y="10251"/>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
          <p:cNvSpPr/>
          <p:nvPr/>
        </p:nvSpPr>
        <p:spPr>
          <a:xfrm>
            <a:off x="5697800" y="5593275"/>
            <a:ext cx="270673" cy="214467"/>
          </a:xfrm>
          <a:custGeom>
            <a:avLst/>
            <a:gdLst/>
            <a:ahLst/>
            <a:cxnLst/>
            <a:rect l="l" t="t" r="r" b="b"/>
            <a:pathLst>
              <a:path w="10828" h="7168" extrusionOk="0">
                <a:moveTo>
                  <a:pt x="10828" y="551"/>
                </a:moveTo>
                <a:cubicBezTo>
                  <a:pt x="9424" y="551"/>
                  <a:pt x="4211" y="-552"/>
                  <a:pt x="2406" y="551"/>
                </a:cubicBezTo>
                <a:cubicBezTo>
                  <a:pt x="601" y="1654"/>
                  <a:pt x="401" y="6065"/>
                  <a:pt x="0" y="716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
          <p:cNvSpPr/>
          <p:nvPr/>
        </p:nvSpPr>
        <p:spPr>
          <a:xfrm>
            <a:off x="5554075" y="5767017"/>
            <a:ext cx="150400" cy="78325"/>
          </a:xfrm>
          <a:custGeom>
            <a:avLst/>
            <a:gdLst/>
            <a:ahLst/>
            <a:cxnLst/>
            <a:rect l="l" t="t" r="r" b="b"/>
            <a:pathLst>
              <a:path w="6016" h="3133" extrusionOk="0">
                <a:moveTo>
                  <a:pt x="6016" y="1629"/>
                </a:moveTo>
                <a:cubicBezTo>
                  <a:pt x="5164" y="1378"/>
                  <a:pt x="1905" y="-126"/>
                  <a:pt x="902" y="125"/>
                </a:cubicBezTo>
                <a:cubicBezTo>
                  <a:pt x="-101" y="376"/>
                  <a:pt x="150" y="2632"/>
                  <a:pt x="0" y="313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
          <p:cNvSpPr/>
          <p:nvPr/>
        </p:nvSpPr>
        <p:spPr>
          <a:xfrm>
            <a:off x="6690674" y="4295873"/>
            <a:ext cx="247500" cy="247500"/>
          </a:xfrm>
          <a:prstGeom prst="ellipse">
            <a:avLst/>
          </a:prstGeom>
          <a:gradFill>
            <a:gsLst>
              <a:gs pos="0">
                <a:srgbClr val="00D2E9"/>
              </a:gs>
              <a:gs pos="100000">
                <a:srgbClr val="04596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65" name="Google Shape;665;p10"/>
          <p:cNvCxnSpPr>
            <a:stCxn id="666" idx="1"/>
            <a:endCxn id="664" idx="6"/>
          </p:cNvCxnSpPr>
          <p:nvPr/>
        </p:nvCxnSpPr>
        <p:spPr>
          <a:xfrm rot="10800000">
            <a:off x="6938275" y="4419600"/>
            <a:ext cx="631800" cy="0"/>
          </a:xfrm>
          <a:prstGeom prst="straightConnector1">
            <a:avLst/>
          </a:prstGeom>
          <a:noFill/>
          <a:ln w="9525" cap="flat" cmpd="sng">
            <a:solidFill>
              <a:schemeClr val="dk2"/>
            </a:solidFill>
            <a:prstDash val="solid"/>
            <a:round/>
            <a:headEnd type="none" w="sm" len="sm"/>
            <a:tailEnd type="triangle" w="med" len="med"/>
          </a:ln>
        </p:spPr>
      </p:cxnSp>
      <p:sp>
        <p:nvSpPr>
          <p:cNvPr id="666" name="Google Shape;666;p10"/>
          <p:cNvSpPr txBox="1"/>
          <p:nvPr/>
        </p:nvSpPr>
        <p:spPr>
          <a:xfrm>
            <a:off x="7570075" y="4196400"/>
            <a:ext cx="1745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SG" sz="1700" b="0" i="0" u="none" strike="noStrike" cap="none">
                <a:solidFill>
                  <a:srgbClr val="000000"/>
                </a:solidFill>
                <a:latin typeface="Arial"/>
                <a:ea typeface="Arial"/>
                <a:cs typeface="Arial"/>
                <a:sym typeface="Arial"/>
              </a:rPr>
              <a:t>Initial Position</a:t>
            </a:r>
            <a:endParaRPr sz="1700" b="0" i="0" u="none" strike="noStrike" cap="none">
              <a:solidFill>
                <a:srgbClr val="000000"/>
              </a:solidFill>
              <a:latin typeface="Arial"/>
              <a:ea typeface="Arial"/>
              <a:cs typeface="Arial"/>
              <a:sym typeface="Arial"/>
            </a:endParaRPr>
          </a:p>
        </p:txBody>
      </p:sp>
      <p:sp>
        <p:nvSpPr>
          <p:cNvPr id="667" name="Google Shape;667;p10"/>
          <p:cNvSpPr txBox="1"/>
          <p:nvPr/>
        </p:nvSpPr>
        <p:spPr>
          <a:xfrm>
            <a:off x="6223525" y="5685275"/>
            <a:ext cx="1745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SG" sz="1700" b="0" i="0" u="none" strike="noStrike" cap="none">
                <a:solidFill>
                  <a:srgbClr val="000000"/>
                </a:solidFill>
                <a:latin typeface="Arial"/>
                <a:ea typeface="Arial"/>
                <a:cs typeface="Arial"/>
                <a:sym typeface="Arial"/>
              </a:rPr>
              <a:t>Final Position</a:t>
            </a:r>
            <a:endParaRPr sz="1700" b="0" i="0" u="none" strike="noStrike" cap="none">
              <a:solidFill>
                <a:srgbClr val="000000"/>
              </a:solidFill>
              <a:latin typeface="Arial"/>
              <a:ea typeface="Arial"/>
              <a:cs typeface="Arial"/>
              <a:sym typeface="Arial"/>
            </a:endParaRPr>
          </a:p>
        </p:txBody>
      </p:sp>
      <p:cxnSp>
        <p:nvCxnSpPr>
          <p:cNvPr id="668" name="Google Shape;668;p10"/>
          <p:cNvCxnSpPr/>
          <p:nvPr/>
        </p:nvCxnSpPr>
        <p:spPr>
          <a:xfrm rot="10800000">
            <a:off x="5577925" y="5878325"/>
            <a:ext cx="645600" cy="603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bb4499dcfe_3_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Gradient </a:t>
            </a:r>
            <a:r>
              <a:rPr lang="en-SG" b="1">
                <a:latin typeface="Aharoni"/>
                <a:ea typeface="Aharoni"/>
                <a:cs typeface="Aharoni"/>
                <a:sym typeface="Aharoni"/>
              </a:rPr>
              <a:t>D</a:t>
            </a:r>
            <a:r>
              <a:rPr lang="en-SG" b="1">
                <a:solidFill>
                  <a:schemeClr val="dk1"/>
                </a:solidFill>
                <a:latin typeface="Aharoni"/>
                <a:ea typeface="Aharoni"/>
                <a:cs typeface="Aharoni"/>
                <a:sym typeface="Aharoni"/>
              </a:rPr>
              <a:t>escent </a:t>
            </a:r>
            <a:r>
              <a:rPr lang="en-SG" b="1">
                <a:latin typeface="Aharoni"/>
                <a:ea typeface="Aharoni"/>
                <a:cs typeface="Aharoni"/>
                <a:sym typeface="Aharoni"/>
              </a:rPr>
              <a:t>A</a:t>
            </a:r>
            <a:r>
              <a:rPr lang="en-SG" b="1">
                <a:solidFill>
                  <a:schemeClr val="dk1"/>
                </a:solidFill>
                <a:latin typeface="Aharoni"/>
                <a:ea typeface="Aharoni"/>
                <a:cs typeface="Aharoni"/>
                <a:sym typeface="Aharoni"/>
              </a:rPr>
              <a:t>lgorithm</a:t>
            </a:r>
            <a:endParaRPr/>
          </a:p>
        </p:txBody>
      </p:sp>
      <p:sp>
        <p:nvSpPr>
          <p:cNvPr id="675" name="Google Shape;675;gbb4499dcfe_3_90"/>
          <p:cNvSpPr txBox="1"/>
          <p:nvPr/>
        </p:nvSpPr>
        <p:spPr>
          <a:xfrm>
            <a:off x="838200" y="2634259"/>
            <a:ext cx="5383492" cy="3469027"/>
          </a:xfrm>
          <a:prstGeom prst="rect">
            <a:avLst/>
          </a:prstGeom>
          <a:blipFill rotWithShape="1">
            <a:blip r:embed="rId3">
              <a:alphaModFix/>
            </a:blip>
            <a:stretch>
              <a:fillRect l="-1017" t="-105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6" name="Google Shape;676;gbb4499dcfe_3_90"/>
          <p:cNvSpPr txBox="1"/>
          <p:nvPr/>
        </p:nvSpPr>
        <p:spPr>
          <a:xfrm>
            <a:off x="2793343" y="1659639"/>
            <a:ext cx="6278251" cy="613886"/>
          </a:xfrm>
          <a:prstGeom prst="rect">
            <a:avLst/>
          </a:prstGeom>
          <a:blipFill rotWithShape="1">
            <a:blip r:embed="rId4">
              <a:alphaModFix/>
            </a:blip>
            <a:stretch>
              <a:fillRect b="-98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7" name="Google Shape;677;gbb4499dcfe_3_90"/>
          <p:cNvSpPr txBox="1"/>
          <p:nvPr/>
        </p:nvSpPr>
        <p:spPr>
          <a:xfrm>
            <a:off x="6221692" y="2700247"/>
            <a:ext cx="5266575" cy="2909899"/>
          </a:xfrm>
          <a:prstGeom prst="rect">
            <a:avLst/>
          </a:prstGeom>
          <a:blipFill rotWithShape="1">
            <a:blip r:embed="rId5">
              <a:alphaModFix/>
            </a:blip>
            <a:stretch>
              <a:fillRect l="-1040" t="-14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678" name="Google Shape;678;gbb4499dcfe_3_90"/>
          <p:cNvCxnSpPr/>
          <p:nvPr/>
        </p:nvCxnSpPr>
        <p:spPr>
          <a:xfrm>
            <a:off x="5825765" y="2526384"/>
            <a:ext cx="0" cy="3978111"/>
          </a:xfrm>
          <a:prstGeom prst="straightConnector1">
            <a:avLst/>
          </a:prstGeom>
          <a:noFill/>
          <a:ln w="28575" cap="flat" cmpd="sng">
            <a:solidFill>
              <a:schemeClr val="dk1"/>
            </a:solidFill>
            <a:prstDash val="dash"/>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bb4499dcfe_0_1"/>
          <p:cNvSpPr txBox="1">
            <a:spLocks noGrp="1"/>
          </p:cNvSpPr>
          <p:nvPr>
            <p:ph type="title"/>
          </p:nvPr>
        </p:nvSpPr>
        <p:spPr>
          <a:xfrm>
            <a:off x="838200" y="1244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latin typeface="Aharoni"/>
                <a:ea typeface="Aharoni"/>
                <a:cs typeface="Aharoni"/>
                <a:sym typeface="Aharoni"/>
              </a:rPr>
              <a:t>Learning Rate</a:t>
            </a:r>
            <a:endParaRPr/>
          </a:p>
        </p:txBody>
      </p:sp>
      <p:cxnSp>
        <p:nvCxnSpPr>
          <p:cNvPr id="685" name="Google Shape;685;gbb4499dcfe_0_1"/>
          <p:cNvCxnSpPr/>
          <p:nvPr/>
        </p:nvCxnSpPr>
        <p:spPr>
          <a:xfrm rot="10800000">
            <a:off x="854697" y="2512324"/>
            <a:ext cx="0" cy="3000000"/>
          </a:xfrm>
          <a:prstGeom prst="straightConnector1">
            <a:avLst/>
          </a:prstGeom>
          <a:noFill/>
          <a:ln w="57150" cap="flat" cmpd="sng">
            <a:solidFill>
              <a:srgbClr val="000000"/>
            </a:solidFill>
            <a:prstDash val="solid"/>
            <a:miter lim="800000"/>
            <a:headEnd type="none" w="sm" len="sm"/>
            <a:tailEnd type="triangle" w="med" len="med"/>
          </a:ln>
        </p:spPr>
      </p:cxnSp>
      <p:cxnSp>
        <p:nvCxnSpPr>
          <p:cNvPr id="686" name="Google Shape;686;gbb4499dcfe_0_1"/>
          <p:cNvCxnSpPr/>
          <p:nvPr/>
        </p:nvCxnSpPr>
        <p:spPr>
          <a:xfrm>
            <a:off x="449345" y="4972639"/>
            <a:ext cx="3930900" cy="0"/>
          </a:xfrm>
          <a:prstGeom prst="straightConnector1">
            <a:avLst/>
          </a:prstGeom>
          <a:noFill/>
          <a:ln w="57150" cap="flat" cmpd="sng">
            <a:solidFill>
              <a:srgbClr val="000000"/>
            </a:solidFill>
            <a:prstDash val="solid"/>
            <a:miter lim="800000"/>
            <a:headEnd type="none" w="sm" len="sm"/>
            <a:tailEnd type="triangle" w="med" len="med"/>
          </a:ln>
        </p:spPr>
      </p:cxnSp>
      <p:sp>
        <p:nvSpPr>
          <p:cNvPr id="687" name="Google Shape;687;gbb4499dcfe_0_1"/>
          <p:cNvSpPr/>
          <p:nvPr/>
        </p:nvSpPr>
        <p:spPr>
          <a:xfrm>
            <a:off x="1222342" y="2988902"/>
            <a:ext cx="2667786" cy="1640266"/>
          </a:xfrm>
          <a:custGeom>
            <a:avLst/>
            <a:gdLst/>
            <a:ahLst/>
            <a:cxnLst/>
            <a:rect l="l" t="t" r="r" b="b"/>
            <a:pathLst>
              <a:path w="2667786" h="1640266" extrusionOk="0">
                <a:moveTo>
                  <a:pt x="0" y="9427"/>
                </a:moveTo>
                <a:cubicBezTo>
                  <a:pt x="409280" y="825631"/>
                  <a:pt x="818561" y="1641835"/>
                  <a:pt x="1263192" y="1640264"/>
                </a:cubicBezTo>
                <a:cubicBezTo>
                  <a:pt x="1707823" y="1638693"/>
                  <a:pt x="2187804" y="819346"/>
                  <a:pt x="2667786" y="0"/>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8" name="Google Shape;688;gbb4499dcfe_0_1"/>
          <p:cNvSpPr txBox="1"/>
          <p:nvPr/>
        </p:nvSpPr>
        <p:spPr>
          <a:xfrm>
            <a:off x="412202" y="2114938"/>
            <a:ext cx="88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SG" sz="1900" b="1" i="0" u="none" strike="noStrike" cap="none">
                <a:solidFill>
                  <a:srgbClr val="000000"/>
                </a:solidFill>
                <a:latin typeface="Arial"/>
                <a:ea typeface="Arial"/>
                <a:cs typeface="Arial"/>
                <a:sym typeface="Arial"/>
              </a:rPr>
              <a:t>Loss</a:t>
            </a:r>
            <a:endParaRPr sz="1900" b="1" i="0" u="none" strike="noStrike" cap="none">
              <a:solidFill>
                <a:srgbClr val="000000"/>
              </a:solidFill>
              <a:latin typeface="Arial"/>
              <a:ea typeface="Arial"/>
              <a:cs typeface="Arial"/>
              <a:sym typeface="Arial"/>
            </a:endParaRPr>
          </a:p>
        </p:txBody>
      </p:sp>
      <p:sp>
        <p:nvSpPr>
          <p:cNvPr id="689" name="Google Shape;689;gbb4499dcfe_0_1"/>
          <p:cNvSpPr txBox="1"/>
          <p:nvPr/>
        </p:nvSpPr>
        <p:spPr>
          <a:xfrm>
            <a:off x="4380326" y="4787975"/>
            <a:ext cx="1745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1" i="0" u="none" strike="noStrike" cap="none">
                <a:solidFill>
                  <a:schemeClr val="dk1"/>
                </a:solidFill>
                <a:latin typeface="Calibri"/>
                <a:ea typeface="Calibri"/>
                <a:cs typeface="Calibri"/>
                <a:sym typeface="Calibri"/>
              </a:rPr>
              <a:t>Weight/Bias</a:t>
            </a:r>
            <a:endParaRPr sz="1400" b="1" i="0" u="none" strike="noStrike" cap="none">
              <a:solidFill>
                <a:srgbClr val="000000"/>
              </a:solidFill>
              <a:latin typeface="Arial"/>
              <a:ea typeface="Arial"/>
              <a:cs typeface="Arial"/>
              <a:sym typeface="Arial"/>
            </a:endParaRPr>
          </a:p>
        </p:txBody>
      </p:sp>
      <p:cxnSp>
        <p:nvCxnSpPr>
          <p:cNvPr id="690" name="Google Shape;690;gbb4499dcfe_0_1"/>
          <p:cNvCxnSpPr/>
          <p:nvPr/>
        </p:nvCxnSpPr>
        <p:spPr>
          <a:xfrm rot="10800000">
            <a:off x="6645897" y="2512324"/>
            <a:ext cx="0" cy="3000000"/>
          </a:xfrm>
          <a:prstGeom prst="straightConnector1">
            <a:avLst/>
          </a:prstGeom>
          <a:noFill/>
          <a:ln w="57150" cap="flat" cmpd="sng">
            <a:solidFill>
              <a:srgbClr val="000000"/>
            </a:solidFill>
            <a:prstDash val="solid"/>
            <a:miter lim="800000"/>
            <a:headEnd type="none" w="sm" len="sm"/>
            <a:tailEnd type="triangle" w="med" len="med"/>
          </a:ln>
        </p:spPr>
      </p:cxnSp>
      <p:cxnSp>
        <p:nvCxnSpPr>
          <p:cNvPr id="691" name="Google Shape;691;gbb4499dcfe_0_1"/>
          <p:cNvCxnSpPr/>
          <p:nvPr/>
        </p:nvCxnSpPr>
        <p:spPr>
          <a:xfrm>
            <a:off x="6240545" y="4972639"/>
            <a:ext cx="3930900" cy="0"/>
          </a:xfrm>
          <a:prstGeom prst="straightConnector1">
            <a:avLst/>
          </a:prstGeom>
          <a:noFill/>
          <a:ln w="57150" cap="flat" cmpd="sng">
            <a:solidFill>
              <a:srgbClr val="000000"/>
            </a:solidFill>
            <a:prstDash val="solid"/>
            <a:miter lim="800000"/>
            <a:headEnd type="none" w="sm" len="sm"/>
            <a:tailEnd type="triangle" w="med" len="med"/>
          </a:ln>
        </p:spPr>
      </p:cxnSp>
      <p:sp>
        <p:nvSpPr>
          <p:cNvPr id="692" name="Google Shape;692;gbb4499dcfe_0_1"/>
          <p:cNvSpPr/>
          <p:nvPr/>
        </p:nvSpPr>
        <p:spPr>
          <a:xfrm>
            <a:off x="7013542" y="2988902"/>
            <a:ext cx="2667786" cy="1640266"/>
          </a:xfrm>
          <a:custGeom>
            <a:avLst/>
            <a:gdLst/>
            <a:ahLst/>
            <a:cxnLst/>
            <a:rect l="l" t="t" r="r" b="b"/>
            <a:pathLst>
              <a:path w="2667786" h="1640266" extrusionOk="0">
                <a:moveTo>
                  <a:pt x="0" y="9427"/>
                </a:moveTo>
                <a:cubicBezTo>
                  <a:pt x="409280" y="825631"/>
                  <a:pt x="818561" y="1641835"/>
                  <a:pt x="1263192" y="1640264"/>
                </a:cubicBezTo>
                <a:cubicBezTo>
                  <a:pt x="1707823" y="1638693"/>
                  <a:pt x="2187804" y="819346"/>
                  <a:pt x="2667786" y="0"/>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gbb4499dcfe_0_1"/>
          <p:cNvSpPr txBox="1"/>
          <p:nvPr/>
        </p:nvSpPr>
        <p:spPr>
          <a:xfrm>
            <a:off x="6203402" y="2114938"/>
            <a:ext cx="88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SG" sz="1900" b="1" i="0" u="none" strike="noStrike" cap="none">
                <a:solidFill>
                  <a:srgbClr val="000000"/>
                </a:solidFill>
                <a:latin typeface="Arial"/>
                <a:ea typeface="Arial"/>
                <a:cs typeface="Arial"/>
                <a:sym typeface="Arial"/>
              </a:rPr>
              <a:t>Loss</a:t>
            </a:r>
            <a:endParaRPr sz="1900" b="1" i="0" u="none" strike="noStrike" cap="none">
              <a:solidFill>
                <a:srgbClr val="000000"/>
              </a:solidFill>
              <a:latin typeface="Arial"/>
              <a:ea typeface="Arial"/>
              <a:cs typeface="Arial"/>
              <a:sym typeface="Arial"/>
            </a:endParaRPr>
          </a:p>
        </p:txBody>
      </p:sp>
      <p:sp>
        <p:nvSpPr>
          <p:cNvPr id="694" name="Google Shape;694;gbb4499dcfe_0_1"/>
          <p:cNvSpPr txBox="1"/>
          <p:nvPr/>
        </p:nvSpPr>
        <p:spPr>
          <a:xfrm>
            <a:off x="10171526" y="4787975"/>
            <a:ext cx="1745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1" i="0" u="none" strike="noStrike" cap="none">
                <a:solidFill>
                  <a:schemeClr val="dk1"/>
                </a:solidFill>
                <a:latin typeface="Calibri"/>
                <a:ea typeface="Calibri"/>
                <a:cs typeface="Calibri"/>
                <a:sym typeface="Calibri"/>
              </a:rPr>
              <a:t>Weight/Bias</a:t>
            </a:r>
            <a:endParaRPr sz="1400" b="1" i="0" u="none" strike="noStrike" cap="none">
              <a:solidFill>
                <a:srgbClr val="000000"/>
              </a:solidFill>
              <a:latin typeface="Arial"/>
              <a:ea typeface="Arial"/>
              <a:cs typeface="Arial"/>
              <a:sym typeface="Arial"/>
            </a:endParaRPr>
          </a:p>
        </p:txBody>
      </p:sp>
      <p:sp>
        <p:nvSpPr>
          <p:cNvPr id="695" name="Google Shape;695;gbb4499dcfe_0_1"/>
          <p:cNvSpPr txBox="1"/>
          <p:nvPr/>
        </p:nvSpPr>
        <p:spPr>
          <a:xfrm>
            <a:off x="1689325" y="1582475"/>
            <a:ext cx="1953300" cy="523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SG" sz="2200" b="1" i="0" u="sng" strike="noStrike" cap="none">
                <a:solidFill>
                  <a:srgbClr val="000000"/>
                </a:solidFill>
                <a:latin typeface="Arial"/>
                <a:ea typeface="Arial"/>
                <a:cs typeface="Arial"/>
                <a:sym typeface="Arial"/>
              </a:rPr>
              <a:t>Too Small</a:t>
            </a:r>
            <a:endParaRPr sz="2200" b="1" i="0" u="sng" strike="noStrike" cap="none">
              <a:solidFill>
                <a:srgbClr val="000000"/>
              </a:solidFill>
              <a:latin typeface="Arial"/>
              <a:ea typeface="Arial"/>
              <a:cs typeface="Arial"/>
              <a:sym typeface="Arial"/>
            </a:endParaRPr>
          </a:p>
        </p:txBody>
      </p:sp>
      <p:sp>
        <p:nvSpPr>
          <p:cNvPr id="696" name="Google Shape;696;gbb4499dcfe_0_1"/>
          <p:cNvSpPr txBox="1"/>
          <p:nvPr/>
        </p:nvSpPr>
        <p:spPr>
          <a:xfrm>
            <a:off x="7918438" y="1582475"/>
            <a:ext cx="1315800" cy="523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SG" sz="2200" b="1" i="0" u="sng" strike="noStrike" cap="none">
                <a:solidFill>
                  <a:srgbClr val="000000"/>
                </a:solidFill>
                <a:latin typeface="Arial"/>
                <a:ea typeface="Arial"/>
                <a:cs typeface="Arial"/>
                <a:sym typeface="Arial"/>
              </a:rPr>
              <a:t>Too Big</a:t>
            </a:r>
            <a:endParaRPr sz="2200" b="1" i="0" u="sng" strike="noStrike" cap="none">
              <a:solidFill>
                <a:srgbClr val="000000"/>
              </a:solidFill>
              <a:latin typeface="Arial"/>
              <a:ea typeface="Arial"/>
              <a:cs typeface="Arial"/>
              <a:sym typeface="Arial"/>
            </a:endParaRPr>
          </a:p>
        </p:txBody>
      </p:sp>
      <p:sp>
        <p:nvSpPr>
          <p:cNvPr id="697" name="Google Shape;697;gbb4499dcfe_0_1"/>
          <p:cNvSpPr/>
          <p:nvPr/>
        </p:nvSpPr>
        <p:spPr>
          <a:xfrm>
            <a:off x="3593397" y="3359650"/>
            <a:ext cx="66625" cy="101525"/>
          </a:xfrm>
          <a:custGeom>
            <a:avLst/>
            <a:gdLst/>
            <a:ahLst/>
            <a:cxnLst/>
            <a:rect l="l" t="t" r="r" b="b"/>
            <a:pathLst>
              <a:path w="2665" h="4061" extrusionOk="0">
                <a:moveTo>
                  <a:pt x="2665" y="0"/>
                </a:moveTo>
                <a:cubicBezTo>
                  <a:pt x="2239" y="150"/>
                  <a:pt x="459" y="225"/>
                  <a:pt x="108" y="902"/>
                </a:cubicBezTo>
                <a:cubicBezTo>
                  <a:pt x="-243" y="1579"/>
                  <a:pt x="484" y="3535"/>
                  <a:pt x="559" y="4061"/>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gbb4499dcfe_0_1"/>
          <p:cNvSpPr/>
          <p:nvPr/>
        </p:nvSpPr>
        <p:spPr>
          <a:xfrm>
            <a:off x="3539697" y="3461175"/>
            <a:ext cx="66625" cy="101525"/>
          </a:xfrm>
          <a:custGeom>
            <a:avLst/>
            <a:gdLst/>
            <a:ahLst/>
            <a:cxnLst/>
            <a:rect l="l" t="t" r="r" b="b"/>
            <a:pathLst>
              <a:path w="2665" h="4061" extrusionOk="0">
                <a:moveTo>
                  <a:pt x="2665" y="0"/>
                </a:moveTo>
                <a:cubicBezTo>
                  <a:pt x="2239" y="150"/>
                  <a:pt x="459" y="225"/>
                  <a:pt x="108" y="902"/>
                </a:cubicBezTo>
                <a:cubicBezTo>
                  <a:pt x="-243" y="1579"/>
                  <a:pt x="484" y="3535"/>
                  <a:pt x="559" y="4061"/>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gbb4499dcfe_0_1"/>
          <p:cNvSpPr/>
          <p:nvPr/>
        </p:nvSpPr>
        <p:spPr>
          <a:xfrm>
            <a:off x="3473072" y="3562700"/>
            <a:ext cx="66625" cy="101525"/>
          </a:xfrm>
          <a:custGeom>
            <a:avLst/>
            <a:gdLst/>
            <a:ahLst/>
            <a:cxnLst/>
            <a:rect l="l" t="t" r="r" b="b"/>
            <a:pathLst>
              <a:path w="2665" h="4061" extrusionOk="0">
                <a:moveTo>
                  <a:pt x="2665" y="0"/>
                </a:moveTo>
                <a:cubicBezTo>
                  <a:pt x="2239" y="150"/>
                  <a:pt x="459" y="225"/>
                  <a:pt x="108" y="902"/>
                </a:cubicBezTo>
                <a:cubicBezTo>
                  <a:pt x="-243" y="1579"/>
                  <a:pt x="484" y="3535"/>
                  <a:pt x="559" y="4061"/>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bb4499dcfe_0_1"/>
          <p:cNvSpPr/>
          <p:nvPr/>
        </p:nvSpPr>
        <p:spPr>
          <a:xfrm rot="402430">
            <a:off x="3429970" y="3647426"/>
            <a:ext cx="66628" cy="101529"/>
          </a:xfrm>
          <a:custGeom>
            <a:avLst/>
            <a:gdLst/>
            <a:ahLst/>
            <a:cxnLst/>
            <a:rect l="l" t="t" r="r" b="b"/>
            <a:pathLst>
              <a:path w="2665" h="4061" extrusionOk="0">
                <a:moveTo>
                  <a:pt x="2665" y="0"/>
                </a:moveTo>
                <a:cubicBezTo>
                  <a:pt x="2239" y="150"/>
                  <a:pt x="459" y="225"/>
                  <a:pt x="108" y="902"/>
                </a:cubicBezTo>
                <a:cubicBezTo>
                  <a:pt x="-243" y="1579"/>
                  <a:pt x="484" y="3535"/>
                  <a:pt x="559" y="4061"/>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bb4499dcfe_0_1"/>
          <p:cNvSpPr/>
          <p:nvPr/>
        </p:nvSpPr>
        <p:spPr>
          <a:xfrm rot="402789">
            <a:off x="3377182" y="3715787"/>
            <a:ext cx="74149" cy="86798"/>
          </a:xfrm>
          <a:custGeom>
            <a:avLst/>
            <a:gdLst/>
            <a:ahLst/>
            <a:cxnLst/>
            <a:rect l="l" t="t" r="r" b="b"/>
            <a:pathLst>
              <a:path w="2665" h="4061" extrusionOk="0">
                <a:moveTo>
                  <a:pt x="2665" y="0"/>
                </a:moveTo>
                <a:cubicBezTo>
                  <a:pt x="2239" y="150"/>
                  <a:pt x="459" y="225"/>
                  <a:pt x="108" y="902"/>
                </a:cubicBezTo>
                <a:cubicBezTo>
                  <a:pt x="-243" y="1579"/>
                  <a:pt x="484" y="3535"/>
                  <a:pt x="559" y="4061"/>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gbb4499dcfe_0_1"/>
          <p:cNvSpPr/>
          <p:nvPr/>
        </p:nvSpPr>
        <p:spPr>
          <a:xfrm>
            <a:off x="3656187" y="3228050"/>
            <a:ext cx="79050" cy="124075"/>
          </a:xfrm>
          <a:custGeom>
            <a:avLst/>
            <a:gdLst/>
            <a:ahLst/>
            <a:cxnLst/>
            <a:rect l="l" t="t" r="r" b="b"/>
            <a:pathLst>
              <a:path w="3162" h="4963" extrusionOk="0">
                <a:moveTo>
                  <a:pt x="3162" y="0"/>
                </a:moveTo>
                <a:cubicBezTo>
                  <a:pt x="2661" y="251"/>
                  <a:pt x="605" y="677"/>
                  <a:pt x="154" y="1504"/>
                </a:cubicBezTo>
                <a:cubicBezTo>
                  <a:pt x="-297" y="2331"/>
                  <a:pt x="405" y="4387"/>
                  <a:pt x="455" y="4963"/>
                </a:cubicBezTo>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bb4499dcfe_0_1"/>
          <p:cNvSpPr/>
          <p:nvPr/>
        </p:nvSpPr>
        <p:spPr>
          <a:xfrm>
            <a:off x="3642674" y="3076673"/>
            <a:ext cx="247500" cy="247500"/>
          </a:xfrm>
          <a:prstGeom prst="ellipse">
            <a:avLst/>
          </a:prstGeom>
          <a:gradFill>
            <a:gsLst>
              <a:gs pos="0">
                <a:srgbClr val="00D2E9"/>
              </a:gs>
              <a:gs pos="100000">
                <a:srgbClr val="04596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04" name="Google Shape;704;gbb4499dcfe_0_1"/>
          <p:cNvCxnSpPr/>
          <p:nvPr/>
        </p:nvCxnSpPr>
        <p:spPr>
          <a:xfrm rot="10800000">
            <a:off x="7791125" y="4312225"/>
            <a:ext cx="797100" cy="196200"/>
          </a:xfrm>
          <a:prstGeom prst="straightConnector1">
            <a:avLst/>
          </a:prstGeom>
          <a:noFill/>
          <a:ln w="9525" cap="flat" cmpd="sng">
            <a:solidFill>
              <a:srgbClr val="FF0000"/>
            </a:solidFill>
            <a:prstDash val="solid"/>
            <a:round/>
            <a:headEnd type="none" w="sm" len="sm"/>
            <a:tailEnd type="none" w="sm" len="sm"/>
          </a:ln>
        </p:spPr>
      </p:cxnSp>
      <p:cxnSp>
        <p:nvCxnSpPr>
          <p:cNvPr id="705" name="Google Shape;705;gbb4499dcfe_0_1"/>
          <p:cNvCxnSpPr/>
          <p:nvPr/>
        </p:nvCxnSpPr>
        <p:spPr>
          <a:xfrm rot="10800000" flipH="1">
            <a:off x="7810650" y="4139175"/>
            <a:ext cx="1138500" cy="163200"/>
          </a:xfrm>
          <a:prstGeom prst="straightConnector1">
            <a:avLst/>
          </a:prstGeom>
          <a:noFill/>
          <a:ln w="9525" cap="flat" cmpd="sng">
            <a:solidFill>
              <a:srgbClr val="FF0000"/>
            </a:solidFill>
            <a:prstDash val="solid"/>
            <a:round/>
            <a:headEnd type="none" w="sm" len="sm"/>
            <a:tailEnd type="none" w="sm" len="sm"/>
          </a:ln>
        </p:spPr>
      </p:cxnSp>
      <p:cxnSp>
        <p:nvCxnSpPr>
          <p:cNvPr id="706" name="Google Shape;706;gbb4499dcfe_0_1"/>
          <p:cNvCxnSpPr/>
          <p:nvPr/>
        </p:nvCxnSpPr>
        <p:spPr>
          <a:xfrm rot="10800000">
            <a:off x="7482750" y="3868575"/>
            <a:ext cx="1466400" cy="270600"/>
          </a:xfrm>
          <a:prstGeom prst="straightConnector1">
            <a:avLst/>
          </a:prstGeom>
          <a:noFill/>
          <a:ln w="9525" cap="flat" cmpd="sng">
            <a:solidFill>
              <a:srgbClr val="FF0000"/>
            </a:solidFill>
            <a:prstDash val="solid"/>
            <a:round/>
            <a:headEnd type="none" w="sm" len="sm"/>
            <a:tailEnd type="none" w="sm" len="sm"/>
          </a:ln>
        </p:spPr>
      </p:cxnSp>
      <p:cxnSp>
        <p:nvCxnSpPr>
          <p:cNvPr id="707" name="Google Shape;707;gbb4499dcfe_0_1"/>
          <p:cNvCxnSpPr/>
          <p:nvPr/>
        </p:nvCxnSpPr>
        <p:spPr>
          <a:xfrm rot="10800000" flipH="1">
            <a:off x="7482750" y="3793250"/>
            <a:ext cx="1714500" cy="70500"/>
          </a:xfrm>
          <a:prstGeom prst="straightConnector1">
            <a:avLst/>
          </a:prstGeom>
          <a:noFill/>
          <a:ln w="9525" cap="flat" cmpd="sng">
            <a:solidFill>
              <a:srgbClr val="FF0000"/>
            </a:solidFill>
            <a:prstDash val="solid"/>
            <a:round/>
            <a:headEnd type="none" w="sm" len="sm"/>
            <a:tailEnd type="none" w="sm" len="sm"/>
          </a:ln>
        </p:spPr>
      </p:cxnSp>
      <p:sp>
        <p:nvSpPr>
          <p:cNvPr id="708" name="Google Shape;708;gbb4499dcfe_0_1"/>
          <p:cNvSpPr/>
          <p:nvPr/>
        </p:nvSpPr>
        <p:spPr>
          <a:xfrm>
            <a:off x="8462824" y="4378573"/>
            <a:ext cx="247500" cy="247500"/>
          </a:xfrm>
          <a:prstGeom prst="ellipse">
            <a:avLst/>
          </a:prstGeom>
          <a:gradFill>
            <a:gsLst>
              <a:gs pos="0">
                <a:srgbClr val="00D2E9"/>
              </a:gs>
              <a:gs pos="100000">
                <a:srgbClr val="04596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09" name="Google Shape;709;gbb4499dcfe_0_1"/>
          <p:cNvCxnSpPr/>
          <p:nvPr/>
        </p:nvCxnSpPr>
        <p:spPr>
          <a:xfrm rot="10800000">
            <a:off x="7274550" y="3487538"/>
            <a:ext cx="1922700" cy="306900"/>
          </a:xfrm>
          <a:prstGeom prst="straightConnector1">
            <a:avLst/>
          </a:prstGeom>
          <a:noFill/>
          <a:ln w="9525" cap="flat" cmpd="sng">
            <a:solidFill>
              <a:srgbClr val="FF0000"/>
            </a:solidFill>
            <a:prstDash val="solid"/>
            <a:round/>
            <a:headEnd type="none" w="sm" len="sm"/>
            <a:tailEnd type="none" w="sm" len="sm"/>
          </a:ln>
        </p:spPr>
      </p:cxnSp>
      <p:sp>
        <p:nvSpPr>
          <p:cNvPr id="710" name="Google Shape;710;gbb4499dcfe_0_1"/>
          <p:cNvSpPr txBox="1"/>
          <p:nvPr/>
        </p:nvSpPr>
        <p:spPr>
          <a:xfrm>
            <a:off x="1438150" y="5352550"/>
            <a:ext cx="195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Arial"/>
                <a:ea typeface="Arial"/>
                <a:cs typeface="Arial"/>
                <a:sym typeface="Arial"/>
              </a:rPr>
              <a:t>Converge very slowly</a:t>
            </a:r>
            <a:endParaRPr sz="1400" b="0" i="0" u="none" strike="noStrike" cap="none">
              <a:solidFill>
                <a:srgbClr val="000000"/>
              </a:solidFill>
              <a:latin typeface="Arial"/>
              <a:ea typeface="Arial"/>
              <a:cs typeface="Arial"/>
              <a:sym typeface="Arial"/>
            </a:endParaRPr>
          </a:p>
        </p:txBody>
      </p:sp>
      <p:sp>
        <p:nvSpPr>
          <p:cNvPr id="711" name="Google Shape;711;gbb4499dcfe_0_1"/>
          <p:cNvSpPr txBox="1"/>
          <p:nvPr/>
        </p:nvSpPr>
        <p:spPr>
          <a:xfrm>
            <a:off x="7213025" y="5316125"/>
            <a:ext cx="2541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400" b="0" i="0" u="none" strike="noStrike" cap="none">
                <a:solidFill>
                  <a:srgbClr val="000000"/>
                </a:solidFill>
                <a:latin typeface="Arial"/>
                <a:ea typeface="Arial"/>
                <a:cs typeface="Arial"/>
                <a:sym typeface="Arial"/>
              </a:rPr>
              <a:t>Overshoot or even diverge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3"/>
          <p:cNvSpPr txBox="1">
            <a:spLocks noGrp="1"/>
          </p:cNvSpPr>
          <p:nvPr>
            <p:ph type="title"/>
          </p:nvPr>
        </p:nvSpPr>
        <p:spPr>
          <a:xfrm>
            <a:off x="1036948" y="365125"/>
            <a:ext cx="1101993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Convex and Non-convex Functions</a:t>
            </a:r>
            <a:endParaRPr/>
          </a:p>
        </p:txBody>
      </p:sp>
      <p:pic>
        <p:nvPicPr>
          <p:cNvPr id="717" name="Google Shape;717;p13" descr="Convex &amp; Non-convex functions | Data science, Convex function, Data"/>
          <p:cNvPicPr preferRelativeResize="0"/>
          <p:nvPr/>
        </p:nvPicPr>
        <p:blipFill rotWithShape="1">
          <a:blip r:embed="rId3">
            <a:alphaModFix/>
          </a:blip>
          <a:srcRect/>
          <a:stretch/>
        </p:blipFill>
        <p:spPr>
          <a:xfrm>
            <a:off x="2406535" y="1409729"/>
            <a:ext cx="7378929" cy="2604328"/>
          </a:xfrm>
          <a:prstGeom prst="rect">
            <a:avLst/>
          </a:prstGeom>
          <a:noFill/>
          <a:ln>
            <a:noFill/>
          </a:ln>
        </p:spPr>
      </p:pic>
      <p:sp>
        <p:nvSpPr>
          <p:cNvPr id="718" name="Google Shape;718;p13"/>
          <p:cNvSpPr txBox="1"/>
          <p:nvPr/>
        </p:nvSpPr>
        <p:spPr>
          <a:xfrm>
            <a:off x="3499701" y="3911372"/>
            <a:ext cx="609442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SG" sz="1100" b="0" i="0" u="none" strike="noStrike" cap="none">
                <a:solidFill>
                  <a:schemeClr val="dk1"/>
                </a:solidFill>
                <a:latin typeface="Calibri"/>
                <a:ea typeface="Calibri"/>
                <a:cs typeface="Calibri"/>
                <a:sym typeface="Calibri"/>
              </a:rPr>
              <a:t>Source: </a:t>
            </a:r>
            <a:r>
              <a:rPr lang="en-SG" sz="11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https://pl.pinterest.com/pin/672232681861372201/</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719" name="Google Shape;719;p13"/>
          <p:cNvSpPr txBox="1"/>
          <p:nvPr/>
        </p:nvSpPr>
        <p:spPr>
          <a:xfrm>
            <a:off x="1548626" y="5569545"/>
            <a:ext cx="8380870"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chemeClr val="dk1"/>
                </a:solidFill>
                <a:latin typeface="Calibri"/>
                <a:ea typeface="Calibri"/>
                <a:cs typeface="Calibri"/>
                <a:sym typeface="Calibri"/>
              </a:rPr>
              <a:t>Gradient Descent (or any other optimization algorithm is guaranteed to find the minimum only for </a:t>
            </a:r>
            <a:r>
              <a:rPr lang="en-SG" sz="1800" b="1" i="0" u="none" strike="noStrike" cap="none">
                <a:solidFill>
                  <a:schemeClr val="dk1"/>
                </a:solidFill>
                <a:latin typeface="Calibri"/>
                <a:ea typeface="Calibri"/>
                <a:cs typeface="Calibri"/>
                <a:sym typeface="Calibri"/>
              </a:rPr>
              <a:t>convex functions </a:t>
            </a:r>
            <a:r>
              <a:rPr lang="en-SG" sz="1800" b="0" i="0" u="none" strike="noStrike" cap="none">
                <a:solidFill>
                  <a:schemeClr val="dk1"/>
                </a:solidFill>
                <a:latin typeface="Calibri"/>
                <a:ea typeface="Calibri"/>
                <a:cs typeface="Calibri"/>
                <a:sym typeface="Calibri"/>
              </a:rPr>
              <a:t>(if the learning rate is not too large and it went through enough iterations).</a:t>
            </a:r>
            <a:endParaRPr sz="1800" b="0" i="0" u="none" strike="noStrike" cap="none">
              <a:solidFill>
                <a:schemeClr val="dk1"/>
              </a:solidFill>
              <a:latin typeface="Calibri"/>
              <a:ea typeface="Calibri"/>
              <a:cs typeface="Calibri"/>
              <a:sym typeface="Calibri"/>
            </a:endParaRPr>
          </a:p>
        </p:txBody>
      </p:sp>
      <p:sp>
        <p:nvSpPr>
          <p:cNvPr id="720" name="Google Shape;720;p13"/>
          <p:cNvSpPr txBox="1"/>
          <p:nvPr/>
        </p:nvSpPr>
        <p:spPr>
          <a:xfrm>
            <a:off x="1548626" y="4262880"/>
            <a:ext cx="999657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chemeClr val="dk1"/>
                </a:solidFill>
                <a:latin typeface="Calibri"/>
                <a:ea typeface="Calibri"/>
                <a:cs typeface="Calibri"/>
                <a:sym typeface="Calibri"/>
              </a:rPr>
              <a:t>Features of a convex function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SG" sz="1800" b="0" i="0" u="none" strike="noStrike" cap="none">
                <a:solidFill>
                  <a:schemeClr val="dk1"/>
                </a:solidFill>
                <a:latin typeface="Calibri"/>
                <a:ea typeface="Calibri"/>
                <a:cs typeface="Calibri"/>
                <a:sym typeface="Calibri"/>
              </a:rPr>
              <a:t>Local minima = global minima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SG" sz="1800" b="0" i="0" u="none" strike="noStrike" cap="none">
                <a:solidFill>
                  <a:schemeClr val="dk1"/>
                </a:solidFill>
                <a:latin typeface="Calibri"/>
                <a:ea typeface="Calibri"/>
                <a:cs typeface="Calibri"/>
                <a:sym typeface="Calibri"/>
              </a:rPr>
              <a:t>The line segment between any 2 points on the graph lies above the graph and does not intersect the graph other than the 2 points</a:t>
            </a:r>
            <a:endParaRPr sz="1400" b="0" i="0" u="none" strike="noStrike" cap="none">
              <a:solidFill>
                <a:srgbClr val="000000"/>
              </a:solidFill>
              <a:latin typeface="Arial"/>
              <a:ea typeface="Arial"/>
              <a:cs typeface="Arial"/>
              <a:sym typeface="Arial"/>
            </a:endParaRPr>
          </a:p>
        </p:txBody>
      </p:sp>
      <p:sp>
        <p:nvSpPr>
          <p:cNvPr id="721" name="Google Shape;721;p13"/>
          <p:cNvSpPr/>
          <p:nvPr/>
        </p:nvSpPr>
        <p:spPr>
          <a:xfrm rot="10800000">
            <a:off x="1878733" y="2477863"/>
            <a:ext cx="527802" cy="888140"/>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2" name="Google Shape;722;p13"/>
          <p:cNvSpPr txBox="1"/>
          <p:nvPr/>
        </p:nvSpPr>
        <p:spPr>
          <a:xfrm>
            <a:off x="194664" y="2529207"/>
            <a:ext cx="194796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chemeClr val="dk1"/>
                </a:solidFill>
                <a:latin typeface="Calibri"/>
                <a:ea typeface="Calibri"/>
                <a:cs typeface="Calibri"/>
                <a:sym typeface="Calibri"/>
              </a:rPr>
              <a:t>Linear Regression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chemeClr val="dk1"/>
                </a:solidFill>
                <a:latin typeface="Calibri"/>
                <a:ea typeface="Calibri"/>
                <a:cs typeface="Calibri"/>
                <a:sym typeface="Calibri"/>
              </a:rPr>
              <a:t>Logistic Regression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c806e3af1b_4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729" name="Google Shape;729;gc806e3af1b_4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What is the cost function used for linear regression model optimization?</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Mean Absolute Error</a:t>
            </a:r>
            <a:endParaRPr/>
          </a:p>
          <a:p>
            <a:pPr marL="0" lvl="0" indent="0" algn="l" rtl="0">
              <a:spcBef>
                <a:spcPts val="1000"/>
              </a:spcBef>
              <a:spcAft>
                <a:spcPts val="0"/>
              </a:spcAft>
              <a:buNone/>
            </a:pPr>
            <a:r>
              <a:rPr lang="en-SG"/>
              <a:t>B.  Sum of Errors</a:t>
            </a:r>
            <a:endParaRPr/>
          </a:p>
          <a:p>
            <a:pPr marL="0" lvl="0" indent="0" algn="l" rtl="0">
              <a:spcBef>
                <a:spcPts val="1000"/>
              </a:spcBef>
              <a:spcAft>
                <a:spcPts val="0"/>
              </a:spcAft>
              <a:buNone/>
            </a:pPr>
            <a:r>
              <a:rPr lang="en-SG"/>
              <a:t>C.  Mean Squared Error</a:t>
            </a:r>
            <a:endParaRPr/>
          </a:p>
          <a:p>
            <a:pPr marL="0" lvl="0" indent="0" algn="l" rtl="0">
              <a:spcBef>
                <a:spcPts val="1000"/>
              </a:spcBef>
              <a:spcAft>
                <a:spcPts val="0"/>
              </a:spcAft>
              <a:buNone/>
            </a:pPr>
            <a:r>
              <a:rPr lang="en-SG"/>
              <a:t>D.  Mean Error</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730" name="Google Shape;730;gc806e3af1b_4_0"/>
          <p:cNvSpPr txBox="1"/>
          <p:nvPr/>
        </p:nvSpPr>
        <p:spPr>
          <a:xfrm>
            <a:off x="1047100" y="5546775"/>
            <a:ext cx="1061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800"/>
              <a:t>Mean squared error is used to ensure that all errors are accounted for and penalise the larger errors</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4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Multiple Variable Linear Regression</a:t>
            </a:r>
            <a:endParaRPr/>
          </a:p>
        </p:txBody>
      </p:sp>
      <p:sp>
        <p:nvSpPr>
          <p:cNvPr id="736" name="Google Shape;736;p14"/>
          <p:cNvSpPr txBox="1">
            <a:spLocks noGrp="1"/>
          </p:cNvSpPr>
          <p:nvPr>
            <p:ph type="body" idx="1"/>
          </p:nvPr>
        </p:nvSpPr>
        <p:spPr>
          <a:xfrm>
            <a:off x="1187778" y="4012806"/>
            <a:ext cx="4527900" cy="666900"/>
          </a:xfrm>
          <a:prstGeom prst="rect">
            <a:avLst/>
          </a:prstGeom>
          <a:blipFill rotWithShape="1">
            <a:blip r:embed="rId3">
              <a:alphaModFix/>
            </a:blip>
            <a:stretch>
              <a:fillRect l="-1338" t="-9007" b="-629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lvl="0" indent="0" algn="l" rtl="0">
              <a:lnSpc>
                <a:spcPct val="90000"/>
              </a:lnSpc>
              <a:spcBef>
                <a:spcPts val="0"/>
              </a:spcBef>
              <a:spcAft>
                <a:spcPts val="1600"/>
              </a:spcAft>
              <a:buSzPts val="1800"/>
              <a:buNone/>
            </a:pPr>
            <a:r>
              <a:rPr lang="en-SG"/>
              <a:t> </a:t>
            </a:r>
            <a:endParaRPr/>
          </a:p>
        </p:txBody>
      </p:sp>
      <p:pic>
        <p:nvPicPr>
          <p:cNvPr id="737" name="Google Shape;737;p14"/>
          <p:cNvPicPr preferRelativeResize="0"/>
          <p:nvPr/>
        </p:nvPicPr>
        <p:blipFill rotWithShape="1">
          <a:blip r:embed="rId4">
            <a:alphaModFix/>
          </a:blip>
          <a:srcRect l="27856" t="15093" r="31842" b="9926"/>
          <a:stretch/>
        </p:blipFill>
        <p:spPr>
          <a:xfrm>
            <a:off x="9129157" y="1577593"/>
            <a:ext cx="2707805" cy="2833637"/>
          </a:xfrm>
          <a:prstGeom prst="rect">
            <a:avLst/>
          </a:prstGeom>
          <a:noFill/>
          <a:ln>
            <a:noFill/>
          </a:ln>
        </p:spPr>
      </p:pic>
      <p:sp>
        <p:nvSpPr>
          <p:cNvPr id="738" name="Google Shape;738;p14"/>
          <p:cNvSpPr txBox="1"/>
          <p:nvPr/>
        </p:nvSpPr>
        <p:spPr>
          <a:xfrm>
            <a:off x="9240356" y="4411229"/>
            <a:ext cx="248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SG" sz="1000" b="0" i="0" u="none" strike="noStrike" cap="none">
                <a:solidFill>
                  <a:schemeClr val="dk1"/>
                </a:solidFill>
                <a:latin typeface="Calibri"/>
                <a:ea typeface="Calibri"/>
                <a:cs typeface="Calibri"/>
                <a:sym typeface="Calibri"/>
              </a:rPr>
              <a:t>Source: </a:t>
            </a:r>
            <a:r>
              <a:rPr lang="en-SG" sz="1000" b="0" i="0" u="none" strike="noStrike" cap="none">
                <a:solidFill>
                  <a:schemeClr val="dk1"/>
                </a:solidFill>
                <a:latin typeface="Arial"/>
                <a:ea typeface="Arial"/>
                <a:cs typeface="Arial"/>
                <a:sym typeface="Arial"/>
              </a:rPr>
              <a:t>An Introduction to Statistical Learning: With Applications in R</a:t>
            </a:r>
            <a:endParaRPr sz="1000" b="0" i="0" u="none" strike="noStrike" cap="none">
              <a:solidFill>
                <a:schemeClr val="dk1"/>
              </a:solidFill>
              <a:latin typeface="Calibri"/>
              <a:ea typeface="Calibri"/>
              <a:cs typeface="Calibri"/>
              <a:sym typeface="Calibri"/>
            </a:endParaRPr>
          </a:p>
        </p:txBody>
      </p:sp>
      <p:sp>
        <p:nvSpPr>
          <p:cNvPr id="739" name="Google Shape;739;p14"/>
          <p:cNvSpPr txBox="1"/>
          <p:nvPr/>
        </p:nvSpPr>
        <p:spPr>
          <a:xfrm>
            <a:off x="1187775" y="1323071"/>
            <a:ext cx="5682000" cy="109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chemeClr val="dk1"/>
                </a:solidFill>
                <a:latin typeface="Calibri"/>
                <a:ea typeface="Calibri"/>
                <a:cs typeface="Calibri"/>
                <a:sym typeface="Calibri"/>
              </a:rPr>
              <a:t>An extension of simple linear regression where 2 or more predictor variables are used to predict the variance of one response variable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4"/>
          <p:cNvSpPr txBox="1"/>
          <p:nvPr/>
        </p:nvSpPr>
        <p:spPr>
          <a:xfrm>
            <a:off x="1187764" y="5033821"/>
            <a:ext cx="5360700" cy="667500"/>
          </a:xfrm>
          <a:prstGeom prst="rect">
            <a:avLst/>
          </a:prstGeom>
          <a:blipFill rotWithShape="1">
            <a:blip r:embed="rId5">
              <a:alphaModFix/>
            </a:blip>
            <a:stretch>
              <a:fillRect l="-1018" t="-9008" r="-907" b="-3597"/>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741" name="Google Shape;741;p14"/>
          <p:cNvPicPr preferRelativeResize="0"/>
          <p:nvPr/>
        </p:nvPicPr>
        <p:blipFill rotWithShape="1">
          <a:blip r:embed="rId6">
            <a:alphaModFix/>
          </a:blip>
          <a:srcRect l="34936" t="50923" r="14918" b="31121"/>
          <a:stretch/>
        </p:blipFill>
        <p:spPr>
          <a:xfrm>
            <a:off x="1089450" y="2421675"/>
            <a:ext cx="7168152" cy="1443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b963512979_0_340"/>
          <p:cNvSpPr txBox="1">
            <a:spLocks noGrp="1"/>
          </p:cNvSpPr>
          <p:nvPr>
            <p:ph type="title"/>
          </p:nvPr>
        </p:nvSpPr>
        <p:spPr>
          <a:xfrm>
            <a:off x="1502500" y="455833"/>
            <a:ext cx="9385200" cy="12189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700"/>
              <a:buNone/>
            </a:pPr>
            <a:r>
              <a:rPr lang="en-SG">
                <a:latin typeface="Merriweather"/>
                <a:ea typeface="Merriweather"/>
                <a:cs typeface="Merriweather"/>
                <a:sym typeface="Merriweather"/>
              </a:rPr>
              <a:t>Objective</a:t>
            </a:r>
            <a:endParaRPr>
              <a:latin typeface="Merriweather"/>
              <a:ea typeface="Merriweather"/>
              <a:cs typeface="Merriweather"/>
              <a:sym typeface="Merriweather"/>
            </a:endParaRPr>
          </a:p>
        </p:txBody>
      </p:sp>
      <p:sp>
        <p:nvSpPr>
          <p:cNvPr id="541" name="Google Shape;541;gb963512979_0_340"/>
          <p:cNvSpPr txBox="1"/>
          <p:nvPr/>
        </p:nvSpPr>
        <p:spPr>
          <a:xfrm>
            <a:off x="1502500" y="1490075"/>
            <a:ext cx="10020000" cy="4405500"/>
          </a:xfrm>
          <a:prstGeom prst="rect">
            <a:avLst/>
          </a:prstGeom>
          <a:noFill/>
          <a:ln>
            <a:noFill/>
          </a:ln>
        </p:spPr>
        <p:txBody>
          <a:bodyPr spcFirstLastPara="1" wrap="square" lIns="121900" tIns="60925" rIns="121900" bIns="60925" anchor="t" anchorCtr="0">
            <a:noAutofit/>
          </a:bodyPr>
          <a:lstStyle/>
          <a:p>
            <a:pPr marL="457200" marR="0" lvl="0" indent="-381000" algn="l" rtl="0">
              <a:lnSpc>
                <a:spcPct val="100000"/>
              </a:lnSpc>
              <a:spcBef>
                <a:spcPts val="0"/>
              </a:spcBef>
              <a:spcAft>
                <a:spcPts val="0"/>
              </a:spcAft>
              <a:buSzPts val="2400"/>
              <a:buFont typeface="Calibri"/>
              <a:buAutoNum type="arabicPeriod"/>
            </a:pPr>
            <a:r>
              <a:rPr lang="en-SG" sz="2400">
                <a:latin typeface="Calibri"/>
                <a:ea typeface="Calibri"/>
                <a:cs typeface="Calibri"/>
                <a:sym typeface="Calibri"/>
              </a:rPr>
              <a:t>Introduction to basic machine learning models:</a:t>
            </a:r>
            <a:endParaRPr sz="2400">
              <a:latin typeface="Calibri"/>
              <a:ea typeface="Calibri"/>
              <a:cs typeface="Calibri"/>
              <a:sym typeface="Calibri"/>
            </a:endParaRPr>
          </a:p>
          <a:p>
            <a:pPr marL="914400" marR="0" lvl="0" indent="-381000" algn="l" rtl="0">
              <a:lnSpc>
                <a:spcPct val="100000"/>
              </a:lnSpc>
              <a:spcBef>
                <a:spcPts val="0"/>
              </a:spcBef>
              <a:spcAft>
                <a:spcPts val="0"/>
              </a:spcAft>
              <a:buSzPts val="2400"/>
              <a:buFont typeface="Calibri"/>
              <a:buChar char="●"/>
            </a:pPr>
            <a:r>
              <a:rPr lang="en-SG" sz="2400">
                <a:latin typeface="Calibri"/>
                <a:ea typeface="Calibri"/>
                <a:cs typeface="Calibri"/>
                <a:sym typeface="Calibri"/>
              </a:rPr>
              <a:t>Linear Regression</a:t>
            </a:r>
            <a:endParaRPr sz="2400">
              <a:latin typeface="Calibri"/>
              <a:ea typeface="Calibri"/>
              <a:cs typeface="Calibri"/>
              <a:sym typeface="Calibri"/>
            </a:endParaRPr>
          </a:p>
          <a:p>
            <a:pPr marL="914400" marR="0" lvl="0" indent="-381000" algn="l" rtl="0">
              <a:lnSpc>
                <a:spcPct val="100000"/>
              </a:lnSpc>
              <a:spcBef>
                <a:spcPts val="0"/>
              </a:spcBef>
              <a:spcAft>
                <a:spcPts val="0"/>
              </a:spcAft>
              <a:buSzPts val="2400"/>
              <a:buFont typeface="Calibri"/>
              <a:buChar char="●"/>
            </a:pPr>
            <a:r>
              <a:rPr lang="en-SG" sz="2400">
                <a:latin typeface="Calibri"/>
                <a:ea typeface="Calibri"/>
                <a:cs typeface="Calibri"/>
                <a:sym typeface="Calibri"/>
              </a:rPr>
              <a:t>Feature Engineering</a:t>
            </a:r>
            <a:endParaRPr sz="2400">
              <a:latin typeface="Calibri"/>
              <a:ea typeface="Calibri"/>
              <a:cs typeface="Calibri"/>
              <a:sym typeface="Calibri"/>
            </a:endParaRPr>
          </a:p>
          <a:p>
            <a:pPr marL="914400" marR="0" lvl="0" indent="-381000" algn="l" rtl="0">
              <a:lnSpc>
                <a:spcPct val="100000"/>
              </a:lnSpc>
              <a:spcBef>
                <a:spcPts val="0"/>
              </a:spcBef>
              <a:spcAft>
                <a:spcPts val="0"/>
              </a:spcAft>
              <a:buSzPts val="2400"/>
              <a:buFont typeface="Calibri"/>
              <a:buChar char="●"/>
            </a:pPr>
            <a:r>
              <a:rPr lang="en-SG" sz="2400">
                <a:latin typeface="Calibri"/>
                <a:ea typeface="Calibri"/>
                <a:cs typeface="Calibri"/>
                <a:sym typeface="Calibri"/>
              </a:rPr>
              <a:t>Logistic Regression</a:t>
            </a:r>
            <a:endParaRPr sz="2400">
              <a:latin typeface="Calibri"/>
              <a:ea typeface="Calibri"/>
              <a:cs typeface="Calibri"/>
              <a:sym typeface="Calibri"/>
            </a:endParaRPr>
          </a:p>
          <a:p>
            <a:pPr marL="0" marR="0" lvl="0" indent="0" algn="l" rtl="0">
              <a:lnSpc>
                <a:spcPct val="100000"/>
              </a:lnSpc>
              <a:spcBef>
                <a:spcPts val="0"/>
              </a:spcBef>
              <a:spcAft>
                <a:spcPts val="0"/>
              </a:spcAft>
              <a:buNone/>
            </a:pPr>
            <a:endParaRPr sz="2400">
              <a:latin typeface="Calibri"/>
              <a:ea typeface="Calibri"/>
              <a:cs typeface="Calibri"/>
              <a:sym typeface="Calibri"/>
            </a:endParaRPr>
          </a:p>
          <a:p>
            <a:pPr marL="457200" marR="0" lvl="0" indent="-381000" algn="l" rtl="0">
              <a:lnSpc>
                <a:spcPct val="100000"/>
              </a:lnSpc>
              <a:spcBef>
                <a:spcPts val="0"/>
              </a:spcBef>
              <a:spcAft>
                <a:spcPts val="0"/>
              </a:spcAft>
              <a:buSzPts val="2400"/>
              <a:buFont typeface="Calibri"/>
              <a:buAutoNum type="arabicPeriod" startAt="2"/>
            </a:pPr>
            <a:r>
              <a:rPr lang="en-SG" sz="2400">
                <a:latin typeface="Calibri"/>
                <a:ea typeface="Calibri"/>
                <a:cs typeface="Calibri"/>
                <a:sym typeface="Calibri"/>
              </a:rPr>
              <a:t>Problem Solving with Predictor Variables</a:t>
            </a:r>
            <a:endParaRPr sz="2400">
              <a:latin typeface="Calibri"/>
              <a:ea typeface="Calibri"/>
              <a:cs typeface="Calibri"/>
              <a:sym typeface="Calibri"/>
            </a:endParaRPr>
          </a:p>
          <a:p>
            <a:pPr marL="0" marR="0" lvl="0" indent="0" algn="l" rtl="0">
              <a:lnSpc>
                <a:spcPct val="100000"/>
              </a:lnSpc>
              <a:spcBef>
                <a:spcPts val="0"/>
              </a:spcBef>
              <a:spcAft>
                <a:spcPts val="0"/>
              </a:spcAft>
              <a:buNone/>
            </a:pPr>
            <a:endParaRPr sz="2400">
              <a:latin typeface="Calibri"/>
              <a:ea typeface="Calibri"/>
              <a:cs typeface="Calibri"/>
              <a:sym typeface="Calibri"/>
            </a:endParaRPr>
          </a:p>
          <a:p>
            <a:pPr marL="457200" marR="0" lvl="0" indent="-381000" algn="l" rtl="0">
              <a:lnSpc>
                <a:spcPct val="100000"/>
              </a:lnSpc>
              <a:spcBef>
                <a:spcPts val="0"/>
              </a:spcBef>
              <a:spcAft>
                <a:spcPts val="0"/>
              </a:spcAft>
              <a:buSzPts val="2400"/>
              <a:buFont typeface="Calibri"/>
              <a:buAutoNum type="arabicPeriod" startAt="3"/>
            </a:pPr>
            <a:r>
              <a:rPr lang="en-SG" sz="2400">
                <a:latin typeface="Calibri"/>
                <a:ea typeface="Calibri"/>
                <a:cs typeface="Calibri"/>
                <a:sym typeface="Calibri"/>
              </a:rPr>
              <a:t>Establish Foundation for Future Workshops</a:t>
            </a:r>
            <a:endParaRPr sz="2400">
              <a:latin typeface="Calibri"/>
              <a:ea typeface="Calibri"/>
              <a:cs typeface="Calibri"/>
              <a:sym typeface="Calibri"/>
            </a:endParaRPr>
          </a:p>
        </p:txBody>
      </p:sp>
      <p:sp>
        <p:nvSpPr>
          <p:cNvPr id="542" name="Google Shape;542;gb963512979_0_340"/>
          <p:cNvSpPr/>
          <p:nvPr/>
        </p:nvSpPr>
        <p:spPr>
          <a:xfrm>
            <a:off x="339375" y="311800"/>
            <a:ext cx="997200" cy="997200"/>
          </a:xfrm>
          <a:prstGeom prst="halfFrame">
            <a:avLst>
              <a:gd name="adj1" fmla="val 33333"/>
              <a:gd name="adj2" fmla="val 33333"/>
            </a:avLst>
          </a:prstGeom>
          <a:solidFill>
            <a:srgbClr val="66666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b963512979_0_340"/>
          <p:cNvSpPr/>
          <p:nvPr/>
        </p:nvSpPr>
        <p:spPr>
          <a:xfrm rot="10800000">
            <a:off x="10887700" y="5573300"/>
            <a:ext cx="997200" cy="997200"/>
          </a:xfrm>
          <a:prstGeom prst="halfFrame">
            <a:avLst>
              <a:gd name="adj1" fmla="val 33333"/>
              <a:gd name="adj2" fmla="val 33333"/>
            </a:avLst>
          </a:prstGeom>
          <a:solidFill>
            <a:srgbClr val="66666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bb4499dcfe_0_365"/>
          <p:cNvSpPr/>
          <p:nvPr/>
        </p:nvSpPr>
        <p:spPr>
          <a:xfrm>
            <a:off x="6689000" y="1573075"/>
            <a:ext cx="4605000" cy="2309400"/>
          </a:xfrm>
          <a:prstGeom prst="rect">
            <a:avLst/>
          </a:pr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bb4499dcfe_0_3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SG" b="1">
                <a:latin typeface="Aharoni"/>
                <a:ea typeface="Aharoni"/>
                <a:cs typeface="Aharoni"/>
                <a:sym typeface="Aharoni"/>
              </a:rPr>
              <a:t>Vectorization</a:t>
            </a:r>
            <a:endParaRPr/>
          </a:p>
        </p:txBody>
      </p:sp>
      <p:sp>
        <p:nvSpPr>
          <p:cNvPr id="749" name="Google Shape;749;gbb4499dcfe_0_365"/>
          <p:cNvSpPr txBox="1"/>
          <p:nvPr/>
        </p:nvSpPr>
        <p:spPr>
          <a:xfrm>
            <a:off x="933764" y="1573071"/>
            <a:ext cx="5360700" cy="667500"/>
          </a:xfrm>
          <a:prstGeom prst="rect">
            <a:avLst/>
          </a:prstGeom>
          <a:blipFill rotWithShape="1">
            <a:blip r:embed="rId3">
              <a:alphaModFix/>
            </a:blip>
            <a:stretch>
              <a:fillRect l="-1018" t="-9008" r="-907" b="-3597"/>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750" name="Google Shape;750;gbb4499dcfe_0_365"/>
          <p:cNvSpPr txBox="1"/>
          <p:nvPr/>
        </p:nvSpPr>
        <p:spPr>
          <a:xfrm>
            <a:off x="6905875" y="1702200"/>
            <a:ext cx="43881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SG" sz="3700" b="1" i="0" u="none" strike="noStrike" cap="none">
                <a:solidFill>
                  <a:schemeClr val="dk1"/>
                </a:solidFill>
                <a:latin typeface="Aharoni"/>
                <a:ea typeface="Aharoni"/>
                <a:cs typeface="Aharoni"/>
                <a:sym typeface="Aharoni"/>
              </a:rPr>
              <a:t>Why Vectorize?</a:t>
            </a:r>
            <a:endParaRPr sz="3700" b="1" i="0" u="none" strike="noStrike" cap="none">
              <a:solidFill>
                <a:schemeClr val="dk1"/>
              </a:solidFill>
              <a:latin typeface="Aharoni"/>
              <a:ea typeface="Aharoni"/>
              <a:cs typeface="Aharoni"/>
              <a:sym typeface="Aharoni"/>
            </a:endParaRPr>
          </a:p>
        </p:txBody>
      </p:sp>
      <p:sp>
        <p:nvSpPr>
          <p:cNvPr id="751" name="Google Shape;751;gbb4499dcfe_0_365"/>
          <p:cNvSpPr txBox="1"/>
          <p:nvPr/>
        </p:nvSpPr>
        <p:spPr>
          <a:xfrm>
            <a:off x="6773500" y="2347600"/>
            <a:ext cx="4154100" cy="14931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Calibri"/>
              <a:buChar char="●"/>
            </a:pPr>
            <a:r>
              <a:rPr lang="en-SG" sz="1700" b="0" i="0" u="none" strike="noStrike" cap="none">
                <a:solidFill>
                  <a:srgbClr val="000000"/>
                </a:solidFill>
                <a:latin typeface="Calibri"/>
                <a:ea typeface="Calibri"/>
                <a:cs typeface="Calibri"/>
                <a:sym typeface="Calibri"/>
              </a:rPr>
              <a:t>Using for-loops in Python is slow</a:t>
            </a:r>
            <a:endParaRPr sz="1700" b="0" i="0" u="none" strike="noStrike" cap="none">
              <a:solidFill>
                <a:srgbClr val="000000"/>
              </a:solidFill>
              <a:latin typeface="Calibri"/>
              <a:ea typeface="Calibri"/>
              <a:cs typeface="Calibri"/>
              <a:sym typeface="Calibri"/>
            </a:endParaRPr>
          </a:p>
          <a:p>
            <a:pPr marL="457200" marR="0" lvl="0" indent="-336550" algn="l" rtl="0">
              <a:lnSpc>
                <a:spcPct val="100000"/>
              </a:lnSpc>
              <a:spcBef>
                <a:spcPts val="0"/>
              </a:spcBef>
              <a:spcAft>
                <a:spcPts val="0"/>
              </a:spcAft>
              <a:buClr>
                <a:srgbClr val="000000"/>
              </a:buClr>
              <a:buSzPts val="1700"/>
              <a:buFont typeface="Calibri"/>
              <a:buChar char="●"/>
            </a:pPr>
            <a:r>
              <a:rPr lang="en-SG" sz="1700" b="0" i="0" u="none" strike="noStrike" cap="none">
                <a:solidFill>
                  <a:srgbClr val="000000"/>
                </a:solidFill>
                <a:latin typeface="Calibri"/>
                <a:ea typeface="Calibri"/>
                <a:cs typeface="Calibri"/>
                <a:sym typeface="Calibri"/>
              </a:rPr>
              <a:t>Vectorized code use highly optimised linear algebra libraries</a:t>
            </a:r>
            <a:endParaRPr sz="1700" b="0" i="0" u="none" strike="noStrike" cap="none">
              <a:solidFill>
                <a:srgbClr val="000000"/>
              </a:solidFill>
              <a:latin typeface="Calibri"/>
              <a:ea typeface="Calibri"/>
              <a:cs typeface="Calibri"/>
              <a:sym typeface="Calibri"/>
            </a:endParaRPr>
          </a:p>
          <a:p>
            <a:pPr marL="457200" marR="0" lvl="0" indent="-336550" algn="l" rtl="0">
              <a:lnSpc>
                <a:spcPct val="100000"/>
              </a:lnSpc>
              <a:spcBef>
                <a:spcPts val="0"/>
              </a:spcBef>
              <a:spcAft>
                <a:spcPts val="0"/>
              </a:spcAft>
              <a:buClr>
                <a:srgbClr val="000000"/>
              </a:buClr>
              <a:buSzPts val="1700"/>
              <a:buFont typeface="Calibri"/>
              <a:buChar char="●"/>
            </a:pPr>
            <a:r>
              <a:rPr lang="en-SG" sz="1700" b="0" i="0" u="none" strike="noStrike" cap="none">
                <a:solidFill>
                  <a:srgbClr val="000000"/>
                </a:solidFill>
                <a:latin typeface="Calibri"/>
                <a:ea typeface="Calibri"/>
                <a:cs typeface="Calibri"/>
                <a:sym typeface="Calibri"/>
              </a:rPr>
              <a:t>Matrix multiplication is very fast on Graphics Processing Unit (GPU)</a:t>
            </a:r>
            <a:endParaRPr sz="1700" b="0" i="0" u="none" strike="noStrike" cap="none">
              <a:solidFill>
                <a:srgbClr val="000000"/>
              </a:solidFill>
              <a:latin typeface="Calibri"/>
              <a:ea typeface="Calibri"/>
              <a:cs typeface="Calibri"/>
              <a:sym typeface="Calibri"/>
            </a:endParaRPr>
          </a:p>
        </p:txBody>
      </p:sp>
      <p:pic>
        <p:nvPicPr>
          <p:cNvPr id="752" name="Google Shape;752;gbb4499dcfe_0_365"/>
          <p:cNvPicPr preferRelativeResize="0"/>
          <p:nvPr/>
        </p:nvPicPr>
        <p:blipFill rotWithShape="1">
          <a:blip r:embed="rId4">
            <a:alphaModFix/>
          </a:blip>
          <a:srcRect l="43934" t="40311" r="34448" b="28604"/>
          <a:stretch/>
        </p:blipFill>
        <p:spPr>
          <a:xfrm>
            <a:off x="1647625" y="2536050"/>
            <a:ext cx="3942974" cy="3189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bb4499dcfe_0_371"/>
          <p:cNvSpPr txBox="1">
            <a:spLocks noGrp="1"/>
          </p:cNvSpPr>
          <p:nvPr>
            <p:ph type="title"/>
          </p:nvPr>
        </p:nvSpPr>
        <p:spPr>
          <a:xfrm>
            <a:off x="838200" y="365125"/>
            <a:ext cx="10989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SG" b="1">
                <a:latin typeface="Aharoni"/>
                <a:ea typeface="Aharoni"/>
                <a:cs typeface="Aharoni"/>
                <a:sym typeface="Aharoni"/>
              </a:rPr>
              <a:t>Potential Issues With Multivariate Linear Regression</a:t>
            </a:r>
            <a:endParaRPr b="1">
              <a:latin typeface="Aharoni"/>
              <a:ea typeface="Aharoni"/>
              <a:cs typeface="Aharoni"/>
              <a:sym typeface="Aharoni"/>
            </a:endParaRPr>
          </a:p>
        </p:txBody>
      </p:sp>
      <p:sp>
        <p:nvSpPr>
          <p:cNvPr id="759" name="Google Shape;759;gbb4499dcfe_0_371"/>
          <p:cNvSpPr txBox="1">
            <a:spLocks noGrp="1"/>
          </p:cNvSpPr>
          <p:nvPr>
            <p:ph type="body" idx="1"/>
          </p:nvPr>
        </p:nvSpPr>
        <p:spPr>
          <a:xfrm>
            <a:off x="838200" y="1825625"/>
            <a:ext cx="10515600" cy="348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Font typeface="Arial"/>
              <a:buNone/>
            </a:pPr>
            <a:r>
              <a:rPr lang="en-SG">
                <a:solidFill>
                  <a:schemeClr val="dk1"/>
                </a:solidFill>
                <a:latin typeface="Calibri"/>
                <a:ea typeface="Calibri"/>
                <a:cs typeface="Calibri"/>
                <a:sym typeface="Calibri"/>
              </a:rPr>
              <a:t>2 problems may arise:</a:t>
            </a:r>
            <a:endParaRPr sz="2000">
              <a:solidFill>
                <a:schemeClr val="dk1"/>
              </a:solidFill>
            </a:endParaRPr>
          </a:p>
          <a:p>
            <a:pPr marL="285750" lvl="0" indent="-285750" algn="l" rtl="0">
              <a:lnSpc>
                <a:spcPct val="100000"/>
              </a:lnSpc>
              <a:spcBef>
                <a:spcPts val="0"/>
              </a:spcBef>
              <a:spcAft>
                <a:spcPts val="0"/>
              </a:spcAft>
              <a:buSzPts val="2400"/>
              <a:buFont typeface="Calibri"/>
              <a:buChar char="-"/>
            </a:pPr>
            <a:r>
              <a:rPr lang="en-SG" b="1">
                <a:solidFill>
                  <a:schemeClr val="dk1"/>
                </a:solidFill>
                <a:latin typeface="Calibri"/>
                <a:ea typeface="Calibri"/>
                <a:cs typeface="Calibri"/>
                <a:sym typeface="Calibri"/>
              </a:rPr>
              <a:t>Overfitting</a:t>
            </a:r>
            <a:r>
              <a:rPr lang="en-SG">
                <a:solidFill>
                  <a:schemeClr val="dk1"/>
                </a:solidFill>
                <a:latin typeface="Calibri"/>
                <a:ea typeface="Calibri"/>
                <a:cs typeface="Calibri"/>
                <a:sym typeface="Calibri"/>
              </a:rPr>
              <a:t>: having too many predictor variables that account for more variance but do not add value to the model</a:t>
            </a:r>
            <a:endParaRPr sz="2000">
              <a:solidFill>
                <a:schemeClr val="dk1"/>
              </a:solidFill>
            </a:endParaRPr>
          </a:p>
          <a:p>
            <a:pPr marL="285750" lvl="0" indent="-285750" algn="l" rtl="0">
              <a:lnSpc>
                <a:spcPct val="100000"/>
              </a:lnSpc>
              <a:spcBef>
                <a:spcPts val="0"/>
              </a:spcBef>
              <a:spcAft>
                <a:spcPts val="0"/>
              </a:spcAft>
              <a:buSzPts val="2400"/>
              <a:buFont typeface="Calibri"/>
              <a:buChar char="-"/>
            </a:pPr>
            <a:r>
              <a:rPr lang="en-SG" b="1">
                <a:solidFill>
                  <a:schemeClr val="dk1"/>
                </a:solidFill>
                <a:latin typeface="Calibri"/>
                <a:ea typeface="Calibri"/>
                <a:cs typeface="Calibri"/>
                <a:sym typeface="Calibri"/>
              </a:rPr>
              <a:t>Multicollinearity: </a:t>
            </a:r>
            <a:r>
              <a:rPr lang="en-SG">
                <a:solidFill>
                  <a:schemeClr val="dk1"/>
                </a:solidFill>
                <a:latin typeface="Calibri"/>
                <a:ea typeface="Calibri"/>
                <a:cs typeface="Calibri"/>
                <a:sym typeface="Calibri"/>
              </a:rPr>
              <a:t>some predictor variables are correlated with each other and it becomes difficult to identify which variable is actually used in predictions</a:t>
            </a:r>
            <a:endParaRPr sz="2000">
              <a:solidFill>
                <a:schemeClr val="dk1"/>
              </a:solidFill>
            </a:endParaRPr>
          </a:p>
          <a:p>
            <a:pPr marL="285750" lvl="0" indent="-171450" algn="l" rtl="0">
              <a:lnSpc>
                <a:spcPct val="100000"/>
              </a:lnSpc>
              <a:spcBef>
                <a:spcPts val="0"/>
              </a:spcBef>
              <a:spcAft>
                <a:spcPts val="0"/>
              </a:spcAft>
              <a:buClr>
                <a:schemeClr val="dk1"/>
              </a:buClr>
              <a:buSzPts val="1800"/>
              <a:buFont typeface="Calibri"/>
              <a:buNone/>
            </a:pPr>
            <a:endParaRPr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800"/>
              <a:buFont typeface="Arial"/>
              <a:buNone/>
            </a:pPr>
            <a:r>
              <a:rPr lang="en-SG">
                <a:solidFill>
                  <a:schemeClr val="dk1"/>
                </a:solidFill>
                <a:latin typeface="Calibri"/>
                <a:ea typeface="Calibri"/>
                <a:cs typeface="Calibri"/>
                <a:sym typeface="Calibri"/>
              </a:rPr>
              <a:t>The ideal is for all predictor variables to be correlated with the response variables but not with each other</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c78499206b_1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Regularization</a:t>
            </a:r>
            <a:endParaRPr/>
          </a:p>
        </p:txBody>
      </p:sp>
      <p:sp>
        <p:nvSpPr>
          <p:cNvPr id="766" name="Google Shape;766;gc78499206b_1_33"/>
          <p:cNvSpPr txBox="1"/>
          <p:nvPr/>
        </p:nvSpPr>
        <p:spPr>
          <a:xfrm>
            <a:off x="1071575" y="1607375"/>
            <a:ext cx="98583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2100"/>
              <a:t>A technique used to tune the model by adding an additional penalty term in the error function (reducing the weights and bias) to overcome overfitting, making the model less sensitive to variations in independent variables</a:t>
            </a:r>
            <a:endParaRPr sz="2100"/>
          </a:p>
        </p:txBody>
      </p:sp>
      <p:pic>
        <p:nvPicPr>
          <p:cNvPr id="767" name="Google Shape;767;gc78499206b_1_33"/>
          <p:cNvPicPr preferRelativeResize="0"/>
          <p:nvPr/>
        </p:nvPicPr>
        <p:blipFill rotWithShape="1">
          <a:blip r:embed="rId3">
            <a:alphaModFix/>
          </a:blip>
          <a:srcRect l="39718" t="40588" r="24313" b="22284"/>
          <a:stretch/>
        </p:blipFill>
        <p:spPr>
          <a:xfrm>
            <a:off x="2813575" y="2651075"/>
            <a:ext cx="6870648" cy="39893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c78499206b_1_5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Regularization</a:t>
            </a:r>
            <a:endParaRPr/>
          </a:p>
        </p:txBody>
      </p:sp>
      <p:sp>
        <p:nvSpPr>
          <p:cNvPr id="774" name="Google Shape;774;gc78499206b_1_52"/>
          <p:cNvSpPr txBox="1">
            <a:spLocks noGrp="1"/>
          </p:cNvSpPr>
          <p:nvPr>
            <p:ph type="body" idx="1"/>
          </p:nvPr>
        </p:nvSpPr>
        <p:spPr>
          <a:xfrm>
            <a:off x="838200" y="2076125"/>
            <a:ext cx="4640100" cy="4207800"/>
          </a:xfrm>
          <a:prstGeom prst="rect">
            <a:avLst/>
          </a:prstGeom>
        </p:spPr>
        <p:txBody>
          <a:bodyPr spcFirstLastPara="1" wrap="square" lIns="91425" tIns="45700" rIns="91425" bIns="45700" anchor="t" anchorCtr="0">
            <a:normAutofit lnSpcReduction="10000"/>
          </a:bodyPr>
          <a:lstStyle/>
          <a:p>
            <a:pPr marL="0" lvl="0" indent="0" algn="ctr" rtl="0">
              <a:spcBef>
                <a:spcPts val="1000"/>
              </a:spcBef>
              <a:spcAft>
                <a:spcPts val="0"/>
              </a:spcAft>
              <a:buNone/>
            </a:pPr>
            <a:r>
              <a:rPr lang="en-SG" u="sng"/>
              <a:t>Lasso Regression</a:t>
            </a:r>
            <a:endParaRPr u="sng"/>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0" lvl="0" indent="0" algn="ctr" rtl="0">
              <a:spcBef>
                <a:spcPts val="1000"/>
              </a:spcBef>
              <a:spcAft>
                <a:spcPts val="0"/>
              </a:spcAft>
              <a:buNone/>
            </a:pPr>
            <a:endParaRPr/>
          </a:p>
          <a:p>
            <a:pPr marL="457200" lvl="0" indent="-374650" algn="l" rtl="0">
              <a:spcBef>
                <a:spcPts val="1000"/>
              </a:spcBef>
              <a:spcAft>
                <a:spcPts val="0"/>
              </a:spcAft>
              <a:buSzPts val="2300"/>
              <a:buChar char="●"/>
            </a:pPr>
            <a:r>
              <a:rPr lang="en-SG" sz="2300"/>
              <a:t>Uses absolute value as a penalty term</a:t>
            </a:r>
            <a:endParaRPr sz="2300"/>
          </a:p>
          <a:p>
            <a:pPr marL="457200" lvl="0" indent="-374650" algn="l" rtl="0">
              <a:spcBef>
                <a:spcPts val="0"/>
              </a:spcBef>
              <a:spcAft>
                <a:spcPts val="0"/>
              </a:spcAft>
              <a:buSzPts val="2300"/>
              <a:buChar char="●"/>
            </a:pPr>
            <a:r>
              <a:rPr lang="en-SG" sz="2300"/>
              <a:t>Particularly useful for feature selection</a:t>
            </a:r>
            <a:endParaRPr sz="2300"/>
          </a:p>
          <a:p>
            <a:pPr marL="457200" lvl="0" indent="-374650" algn="l" rtl="0">
              <a:spcBef>
                <a:spcPts val="0"/>
              </a:spcBef>
              <a:spcAft>
                <a:spcPts val="0"/>
              </a:spcAft>
              <a:buSzPts val="2300"/>
              <a:buChar char="●"/>
            </a:pPr>
            <a:r>
              <a:rPr lang="en-SG" sz="2300"/>
              <a:t>Can reduce slope to exactly zero</a:t>
            </a:r>
            <a:endParaRPr sz="2300"/>
          </a:p>
        </p:txBody>
      </p:sp>
      <p:sp>
        <p:nvSpPr>
          <p:cNvPr id="775" name="Google Shape;775;gc78499206b_1_52"/>
          <p:cNvSpPr txBox="1">
            <a:spLocks noGrp="1"/>
          </p:cNvSpPr>
          <p:nvPr>
            <p:ph type="body" idx="1"/>
          </p:nvPr>
        </p:nvSpPr>
        <p:spPr>
          <a:xfrm>
            <a:off x="6294850" y="2076150"/>
            <a:ext cx="4640100" cy="42078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SG" u="sng"/>
              <a:t>Ridge Regression</a:t>
            </a:r>
            <a:endParaRPr u="sng"/>
          </a:p>
          <a:p>
            <a:pPr marL="0" lvl="0" indent="0" algn="ctr" rtl="0">
              <a:spcBef>
                <a:spcPts val="1000"/>
              </a:spcBef>
              <a:spcAft>
                <a:spcPts val="0"/>
              </a:spcAft>
              <a:buNone/>
            </a:pPr>
            <a:endParaRPr u="sng"/>
          </a:p>
          <a:p>
            <a:pPr marL="0" lvl="0" indent="0" algn="ctr" rtl="0">
              <a:spcBef>
                <a:spcPts val="1000"/>
              </a:spcBef>
              <a:spcAft>
                <a:spcPts val="0"/>
              </a:spcAft>
              <a:buNone/>
            </a:pPr>
            <a:endParaRPr u="sng"/>
          </a:p>
          <a:p>
            <a:pPr marL="0" lvl="0" indent="0" algn="ctr" rtl="0">
              <a:spcBef>
                <a:spcPts val="1000"/>
              </a:spcBef>
              <a:spcAft>
                <a:spcPts val="0"/>
              </a:spcAft>
              <a:buNone/>
            </a:pPr>
            <a:endParaRPr u="sng"/>
          </a:p>
          <a:p>
            <a:pPr marL="0" lvl="0" indent="0" algn="ctr" rtl="0">
              <a:spcBef>
                <a:spcPts val="1000"/>
              </a:spcBef>
              <a:spcAft>
                <a:spcPts val="0"/>
              </a:spcAft>
              <a:buNone/>
            </a:pPr>
            <a:endParaRPr u="sng"/>
          </a:p>
          <a:p>
            <a:pPr marL="457200" lvl="0" indent="-342900" algn="l" rtl="0">
              <a:spcBef>
                <a:spcPts val="1000"/>
              </a:spcBef>
              <a:spcAft>
                <a:spcPts val="0"/>
              </a:spcAft>
              <a:buSzPts val="1800"/>
              <a:buChar char="●"/>
            </a:pPr>
            <a:r>
              <a:rPr lang="en-SG"/>
              <a:t>Uses squared value as a penalty term</a:t>
            </a:r>
            <a:endParaRPr/>
          </a:p>
          <a:p>
            <a:pPr marL="457200" lvl="0" indent="-342900" algn="l" rtl="0">
              <a:spcBef>
                <a:spcPts val="0"/>
              </a:spcBef>
              <a:spcAft>
                <a:spcPts val="0"/>
              </a:spcAft>
              <a:buSzPts val="1800"/>
              <a:buChar char="●"/>
            </a:pPr>
            <a:r>
              <a:rPr lang="en-SG"/>
              <a:t>Can reduce slope close to zero but not exactly zero</a:t>
            </a:r>
            <a:endParaRPr/>
          </a:p>
        </p:txBody>
      </p:sp>
      <p:pic>
        <p:nvPicPr>
          <p:cNvPr id="776" name="Google Shape;776;gc78499206b_1_52"/>
          <p:cNvPicPr preferRelativeResize="0"/>
          <p:nvPr/>
        </p:nvPicPr>
        <p:blipFill>
          <a:blip r:embed="rId3">
            <a:alphaModFix/>
          </a:blip>
          <a:stretch>
            <a:fillRect/>
          </a:stretch>
        </p:blipFill>
        <p:spPr>
          <a:xfrm>
            <a:off x="3460875" y="1386650"/>
            <a:ext cx="8459675" cy="595750"/>
          </a:xfrm>
          <a:prstGeom prst="rect">
            <a:avLst/>
          </a:prstGeom>
          <a:noFill/>
          <a:ln>
            <a:noFill/>
          </a:ln>
        </p:spPr>
      </p:pic>
      <p:sp>
        <p:nvSpPr>
          <p:cNvPr id="777" name="Google Shape;777;gc78499206b_1_52"/>
          <p:cNvSpPr txBox="1"/>
          <p:nvPr/>
        </p:nvSpPr>
        <p:spPr>
          <a:xfrm>
            <a:off x="1647525" y="1446025"/>
            <a:ext cx="1679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900"/>
              <a:t>Linear Model:</a:t>
            </a:r>
            <a:endParaRPr sz="1900"/>
          </a:p>
        </p:txBody>
      </p:sp>
      <p:pic>
        <p:nvPicPr>
          <p:cNvPr id="778" name="Google Shape;778;gc78499206b_1_52"/>
          <p:cNvPicPr preferRelativeResize="0"/>
          <p:nvPr/>
        </p:nvPicPr>
        <p:blipFill rotWithShape="1">
          <a:blip r:embed="rId4">
            <a:alphaModFix/>
          </a:blip>
          <a:srcRect l="26472" t="24195" r="26264" b="32714"/>
          <a:stretch/>
        </p:blipFill>
        <p:spPr>
          <a:xfrm>
            <a:off x="6712875" y="2766150"/>
            <a:ext cx="3804051" cy="1325700"/>
          </a:xfrm>
          <a:prstGeom prst="rect">
            <a:avLst/>
          </a:prstGeom>
          <a:noFill/>
          <a:ln>
            <a:noFill/>
          </a:ln>
        </p:spPr>
      </p:pic>
      <p:pic>
        <p:nvPicPr>
          <p:cNvPr id="779" name="Google Shape;779;gc78499206b_1_52"/>
          <p:cNvPicPr preferRelativeResize="0"/>
          <p:nvPr/>
        </p:nvPicPr>
        <p:blipFill rotWithShape="1">
          <a:blip r:embed="rId5">
            <a:alphaModFix/>
          </a:blip>
          <a:srcRect l="19286" t="21868" r="19409" b="35041"/>
          <a:stretch/>
        </p:blipFill>
        <p:spPr>
          <a:xfrm>
            <a:off x="1289713" y="2766150"/>
            <a:ext cx="3737075" cy="132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Evaluation Metrics for Linear Regression</a:t>
            </a:r>
            <a:endParaRPr b="1">
              <a:solidFill>
                <a:schemeClr val="dk1"/>
              </a:solidFill>
              <a:latin typeface="Aharoni"/>
              <a:ea typeface="Aharoni"/>
              <a:cs typeface="Aharoni"/>
              <a:sym typeface="Aharoni"/>
            </a:endParaRPr>
          </a:p>
        </p:txBody>
      </p:sp>
      <p:sp>
        <p:nvSpPr>
          <p:cNvPr id="785" name="Google Shape;785;p12"/>
          <p:cNvSpPr txBox="1">
            <a:spLocks noGrp="1"/>
          </p:cNvSpPr>
          <p:nvPr>
            <p:ph type="body" idx="1"/>
          </p:nvPr>
        </p:nvSpPr>
        <p:spPr>
          <a:xfrm>
            <a:off x="838200" y="1649695"/>
            <a:ext cx="5609734" cy="4213778"/>
          </a:xfrm>
          <a:prstGeom prst="rect">
            <a:avLst/>
          </a:prstGeom>
          <a:blipFill rotWithShape="1">
            <a:blip r:embed="rId3">
              <a:alphaModFix/>
            </a:blip>
            <a:stretch>
              <a:fillRect l="-1955" t="-2457"/>
            </a:stretch>
          </a:blip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1600"/>
              </a:spcAft>
              <a:buSzPts val="1800"/>
              <a:buNone/>
            </a:pPr>
            <a:r>
              <a:rPr lang="en-SG"/>
              <a:t> </a:t>
            </a:r>
            <a:endParaRPr/>
          </a:p>
        </p:txBody>
      </p:sp>
      <p:sp>
        <p:nvSpPr>
          <p:cNvPr id="786" name="Google Shape;786;p12"/>
          <p:cNvSpPr txBox="1"/>
          <p:nvPr/>
        </p:nvSpPr>
        <p:spPr>
          <a:xfrm>
            <a:off x="3149146" y="6262448"/>
            <a:ext cx="6597575"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SG" sz="2800" b="0" i="0" u="none" strike="noStrike" cap="none">
                <a:solidFill>
                  <a:schemeClr val="dk1"/>
                </a:solidFill>
                <a:latin typeface="Calibri"/>
                <a:ea typeface="Calibri"/>
                <a:cs typeface="Calibri"/>
                <a:sym typeface="Calibri"/>
              </a:rPr>
              <a:t>Evaluation of error should consider </a:t>
            </a:r>
            <a:r>
              <a:rPr lang="en-SG" sz="2800" b="1" i="0" u="none" strike="noStrike" cap="none">
                <a:solidFill>
                  <a:schemeClr val="dk1"/>
                </a:solidFill>
                <a:latin typeface="Calibri"/>
                <a:ea typeface="Calibri"/>
                <a:cs typeface="Calibri"/>
                <a:sym typeface="Calibri"/>
              </a:rPr>
              <a:t>context</a:t>
            </a:r>
            <a:r>
              <a:rPr lang="en-SG" sz="2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7" name="Google Shape;787;p12"/>
          <p:cNvSpPr txBox="1"/>
          <p:nvPr/>
        </p:nvSpPr>
        <p:spPr>
          <a:xfrm>
            <a:off x="6828934" y="1649695"/>
            <a:ext cx="4524866" cy="4670253"/>
          </a:xfrm>
          <a:prstGeom prst="rect">
            <a:avLst/>
          </a:prstGeom>
          <a:blipFill rotWithShape="1">
            <a:blip r:embed="rId4">
              <a:alphaModFix/>
            </a:blip>
            <a:stretch>
              <a:fillRect l="-2690" t="-130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SG"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c806e3af1b_4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794" name="Google Shape;794;gc806e3af1b_4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What is regularization important in training your model?</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Because the data has to be regular in size</a:t>
            </a:r>
            <a:endParaRPr/>
          </a:p>
          <a:p>
            <a:pPr marL="0" lvl="0" indent="0" algn="l" rtl="0">
              <a:spcBef>
                <a:spcPts val="1000"/>
              </a:spcBef>
              <a:spcAft>
                <a:spcPts val="0"/>
              </a:spcAft>
              <a:buNone/>
            </a:pPr>
            <a:r>
              <a:rPr lang="en-SG"/>
              <a:t>B.  Avoid overfitting</a:t>
            </a:r>
            <a:endParaRPr/>
          </a:p>
          <a:p>
            <a:pPr marL="0" lvl="0" indent="0" algn="l" rtl="0">
              <a:spcBef>
                <a:spcPts val="1000"/>
              </a:spcBef>
              <a:spcAft>
                <a:spcPts val="0"/>
              </a:spcAft>
              <a:buNone/>
            </a:pPr>
            <a:r>
              <a:rPr lang="en-SG"/>
              <a:t>C.  To make your model more lightweight</a:t>
            </a:r>
            <a:endParaRPr/>
          </a:p>
          <a:p>
            <a:pPr marL="0" lvl="0" indent="0" algn="l" rtl="0">
              <a:spcBef>
                <a:spcPts val="1000"/>
              </a:spcBef>
              <a:spcAft>
                <a:spcPts val="0"/>
              </a:spcAft>
              <a:buNone/>
            </a:pPr>
            <a:r>
              <a:rPr lang="en-SG"/>
              <a:t>D.  To add more terms in the lost function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c3538b388b_0_28"/>
          <p:cNvSpPr txBox="1">
            <a:spLocks noGrp="1"/>
          </p:cNvSpPr>
          <p:nvPr>
            <p:ph type="ctrTitle"/>
          </p:nvPr>
        </p:nvSpPr>
        <p:spPr>
          <a:xfrm>
            <a:off x="1052825" y="3927525"/>
            <a:ext cx="10902900" cy="24972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5300"/>
              <a:buNone/>
            </a:pPr>
            <a:r>
              <a:rPr lang="en-SG" sz="6000" b="1"/>
              <a:t>Feature Engineering</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c6aff004a6_0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a:t>Feature Engineering</a:t>
            </a:r>
            <a:endParaRPr>
              <a:solidFill>
                <a:schemeClr val="dk1"/>
              </a:solidFill>
            </a:endParaRPr>
          </a:p>
        </p:txBody>
      </p:sp>
      <p:sp>
        <p:nvSpPr>
          <p:cNvPr id="805" name="Google Shape;805;gc6aff004a6_0_6"/>
          <p:cNvSpPr txBox="1"/>
          <p:nvPr/>
        </p:nvSpPr>
        <p:spPr>
          <a:xfrm>
            <a:off x="2223600" y="1491875"/>
            <a:ext cx="94563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Creating features from raw data or adding functions of your existing features to your dataset</a:t>
            </a:r>
            <a:endParaRPr sz="2300" i="0" u="none" strike="noStrike" cap="none">
              <a:solidFill>
                <a:srgbClr val="000000"/>
              </a:solidFill>
            </a:endParaRPr>
          </a:p>
        </p:txBody>
      </p:sp>
      <p:sp>
        <p:nvSpPr>
          <p:cNvPr id="806" name="Google Shape;806;gc6aff004a6_0_6"/>
          <p:cNvSpPr/>
          <p:nvPr/>
        </p:nvSpPr>
        <p:spPr>
          <a:xfrm>
            <a:off x="495600" y="1660925"/>
            <a:ext cx="1728000" cy="616200"/>
          </a:xfrm>
          <a:prstGeom prst="chevron">
            <a:avLst>
              <a:gd name="adj" fmla="val 50000"/>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SG" sz="2400" b="1" i="0" u="none" strike="noStrike" cap="none">
                <a:solidFill>
                  <a:schemeClr val="dk1"/>
                </a:solidFill>
                <a:latin typeface="Calibri"/>
                <a:ea typeface="Calibri"/>
                <a:cs typeface="Calibri"/>
                <a:sym typeface="Calibri"/>
              </a:rPr>
              <a:t>What</a:t>
            </a:r>
            <a:endParaRPr sz="2400" b="1" i="0" u="none" strike="noStrike" cap="none">
              <a:solidFill>
                <a:schemeClr val="dk1"/>
              </a:solidFill>
              <a:latin typeface="Calibri"/>
              <a:ea typeface="Calibri"/>
              <a:cs typeface="Calibri"/>
              <a:sym typeface="Calibri"/>
            </a:endParaRPr>
          </a:p>
        </p:txBody>
      </p:sp>
      <p:sp>
        <p:nvSpPr>
          <p:cNvPr id="807" name="Google Shape;807;gc6aff004a6_0_6"/>
          <p:cNvSpPr/>
          <p:nvPr/>
        </p:nvSpPr>
        <p:spPr>
          <a:xfrm>
            <a:off x="495600" y="2590225"/>
            <a:ext cx="1728000" cy="616200"/>
          </a:xfrm>
          <a:prstGeom prst="chevron">
            <a:avLst>
              <a:gd name="adj" fmla="val 50000"/>
            </a:avLst>
          </a:prstGeom>
          <a:solidFill>
            <a:srgbClr val="9FC5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SG" sz="2400" b="1" i="0" u="none" strike="noStrike" cap="none">
                <a:solidFill>
                  <a:schemeClr val="dk1"/>
                </a:solidFill>
                <a:latin typeface="Calibri"/>
                <a:ea typeface="Calibri"/>
                <a:cs typeface="Calibri"/>
                <a:sym typeface="Calibri"/>
              </a:rPr>
              <a:t>Why</a:t>
            </a:r>
            <a:endParaRPr sz="2400" b="1" i="0" u="none" strike="noStrike" cap="none">
              <a:solidFill>
                <a:schemeClr val="dk1"/>
              </a:solidFill>
              <a:latin typeface="Calibri"/>
              <a:ea typeface="Calibri"/>
              <a:cs typeface="Calibri"/>
              <a:sym typeface="Calibri"/>
            </a:endParaRPr>
          </a:p>
        </p:txBody>
      </p:sp>
      <p:sp>
        <p:nvSpPr>
          <p:cNvPr id="808" name="Google Shape;808;gc6aff004a6_0_6"/>
          <p:cNvSpPr txBox="1"/>
          <p:nvPr/>
        </p:nvSpPr>
        <p:spPr>
          <a:xfrm>
            <a:off x="2303975" y="2613625"/>
            <a:ext cx="9456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Allows us to reformulate non-linear problems as linear problems</a:t>
            </a:r>
            <a:endParaRPr sz="2500" i="0" u="none" strike="noStrike" cap="none">
              <a:solidFill>
                <a:srgbClr val="000000"/>
              </a:solidFill>
            </a:endParaRPr>
          </a:p>
        </p:txBody>
      </p:sp>
      <p:sp>
        <p:nvSpPr>
          <p:cNvPr id="809" name="Google Shape;809;gc6aff004a6_0_6"/>
          <p:cNvSpPr/>
          <p:nvPr/>
        </p:nvSpPr>
        <p:spPr>
          <a:xfrm>
            <a:off x="495600" y="3519525"/>
            <a:ext cx="1728000" cy="616200"/>
          </a:xfrm>
          <a:prstGeom prst="chevron">
            <a:avLst>
              <a:gd name="adj" fmla="val 50000"/>
            </a:avLst>
          </a:prstGeom>
          <a:solidFill>
            <a:srgbClr val="6FA8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SG" sz="2400" b="1" i="0" u="none" strike="noStrike" cap="none">
                <a:solidFill>
                  <a:schemeClr val="dk1"/>
                </a:solidFill>
                <a:latin typeface="Calibri"/>
                <a:ea typeface="Calibri"/>
                <a:cs typeface="Calibri"/>
                <a:sym typeface="Calibri"/>
              </a:rPr>
              <a:t>How</a:t>
            </a:r>
            <a:endParaRPr sz="2400" b="1" i="0" u="none" strike="noStrike" cap="none">
              <a:solidFill>
                <a:schemeClr val="dk1"/>
              </a:solidFill>
              <a:latin typeface="Calibri"/>
              <a:ea typeface="Calibri"/>
              <a:cs typeface="Calibri"/>
              <a:sym typeface="Calibri"/>
            </a:endParaRPr>
          </a:p>
        </p:txBody>
      </p:sp>
      <p:sp>
        <p:nvSpPr>
          <p:cNvPr id="810" name="Google Shape;810;gc6aff004a6_0_6"/>
          <p:cNvSpPr txBox="1"/>
          <p:nvPr/>
        </p:nvSpPr>
        <p:spPr>
          <a:xfrm>
            <a:off x="2402800" y="3542925"/>
            <a:ext cx="94563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 Bivariate Combinations</a:t>
            </a:r>
            <a:endParaRPr sz="2500" i="0" u="none" strike="noStrike" cap="none">
              <a:solidFill>
                <a:srgbClr val="292929"/>
              </a:solidFill>
              <a:highlight>
                <a:srgbClr val="FFFFFF"/>
              </a:highlight>
            </a:endParaRPr>
          </a:p>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 Polynomials</a:t>
            </a:r>
            <a:endParaRPr sz="2500" i="0" u="none" strike="noStrike" cap="none">
              <a:solidFill>
                <a:srgbClr val="292929"/>
              </a:solidFill>
              <a:highlight>
                <a:srgbClr val="FFFFFF"/>
              </a:highlight>
            </a:endParaRPr>
          </a:p>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 Mathematical transformations</a:t>
            </a:r>
            <a:endParaRPr sz="2500" i="0" u="none" strike="noStrike" cap="none">
              <a:solidFill>
                <a:srgbClr val="292929"/>
              </a:solidFill>
              <a:highlight>
                <a:srgbClr val="FFFFFF"/>
              </a:highlight>
            </a:endParaRPr>
          </a:p>
          <a:p>
            <a:pPr marL="0" marR="0" lvl="0" indent="0" algn="l" rtl="0">
              <a:lnSpc>
                <a:spcPct val="100000"/>
              </a:lnSpc>
              <a:spcBef>
                <a:spcPts val="0"/>
              </a:spcBef>
              <a:spcAft>
                <a:spcPts val="0"/>
              </a:spcAft>
              <a:buClr>
                <a:srgbClr val="000000"/>
              </a:buClr>
              <a:buSzPts val="2500"/>
              <a:buFont typeface="Arial"/>
              <a:buNone/>
            </a:pPr>
            <a:r>
              <a:rPr lang="en-SG" sz="2500" i="0" u="none" strike="noStrike" cap="none">
                <a:solidFill>
                  <a:srgbClr val="292929"/>
                </a:solidFill>
                <a:highlight>
                  <a:srgbClr val="FFFFFF"/>
                </a:highlight>
              </a:rPr>
              <a:t>→ Dummy Variable Encoding</a:t>
            </a:r>
            <a:endParaRPr sz="2500" i="0" u="none" strike="noStrike" cap="none">
              <a:solidFill>
                <a:srgbClr val="292929"/>
              </a:solidFill>
              <a:highlight>
                <a:srgbClr val="FFFFFF"/>
              </a:highlight>
            </a:endParaRPr>
          </a:p>
        </p:txBody>
      </p:sp>
      <p:pic>
        <p:nvPicPr>
          <p:cNvPr id="811" name="Google Shape;811;gc6aff004a6_0_6"/>
          <p:cNvPicPr preferRelativeResize="0"/>
          <p:nvPr/>
        </p:nvPicPr>
        <p:blipFill rotWithShape="1">
          <a:blip r:embed="rId3">
            <a:alphaModFix/>
          </a:blip>
          <a:srcRect l="20350" t="35596" r="29000" b="56101"/>
          <a:stretch/>
        </p:blipFill>
        <p:spPr>
          <a:xfrm>
            <a:off x="3207988" y="5368025"/>
            <a:ext cx="6174874" cy="569400"/>
          </a:xfrm>
          <a:prstGeom prst="rect">
            <a:avLst/>
          </a:prstGeom>
          <a:noFill/>
          <a:ln>
            <a:noFill/>
          </a:ln>
        </p:spPr>
      </p:pic>
      <p:pic>
        <p:nvPicPr>
          <p:cNvPr id="812" name="Google Shape;812;gc6aff004a6_0_6"/>
          <p:cNvPicPr preferRelativeResize="0"/>
          <p:nvPr/>
        </p:nvPicPr>
        <p:blipFill rotWithShape="1">
          <a:blip r:embed="rId4">
            <a:alphaModFix/>
          </a:blip>
          <a:srcRect l="21097" t="65794" r="32430" b="24243"/>
          <a:stretch/>
        </p:blipFill>
        <p:spPr>
          <a:xfrm>
            <a:off x="3278200" y="5861225"/>
            <a:ext cx="5665973" cy="683124"/>
          </a:xfrm>
          <a:prstGeom prst="rect">
            <a:avLst/>
          </a:prstGeom>
          <a:noFill/>
          <a:ln>
            <a:noFill/>
          </a:ln>
        </p:spPr>
      </p:pic>
      <p:sp>
        <p:nvSpPr>
          <p:cNvPr id="813" name="Google Shape;813;gc6aff004a6_0_6"/>
          <p:cNvSpPr/>
          <p:nvPr/>
        </p:nvSpPr>
        <p:spPr>
          <a:xfrm>
            <a:off x="495600" y="5321525"/>
            <a:ext cx="1907100" cy="616200"/>
          </a:xfrm>
          <a:prstGeom prst="chevron">
            <a:avLst>
              <a:gd name="adj" fmla="val 50000"/>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SG" sz="2400" b="1" i="0" u="none" strike="noStrike" cap="none">
                <a:solidFill>
                  <a:srgbClr val="FFFFFF"/>
                </a:solidFill>
                <a:latin typeface="Calibri"/>
                <a:ea typeface="Calibri"/>
                <a:cs typeface="Calibri"/>
                <a:sym typeface="Calibri"/>
              </a:rPr>
              <a:t>Example</a:t>
            </a:r>
            <a:endParaRPr sz="2400" b="1" i="0" u="none" strike="noStrike" cap="none">
              <a:solidFill>
                <a:srgbClr val="FFFFFF"/>
              </a:solidFill>
              <a:latin typeface="Calibri"/>
              <a:ea typeface="Calibri"/>
              <a:cs typeface="Calibri"/>
              <a:sym typeface="Calibri"/>
            </a:endParaRPr>
          </a:p>
        </p:txBody>
      </p:sp>
      <p:sp>
        <p:nvSpPr>
          <p:cNvPr id="814" name="Google Shape;814;gc6aff004a6_0_6"/>
          <p:cNvSpPr txBox="1"/>
          <p:nvPr/>
        </p:nvSpPr>
        <p:spPr>
          <a:xfrm>
            <a:off x="2464603" y="5429525"/>
            <a:ext cx="889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SG" sz="1700" b="1" i="0" u="none" strike="noStrike" cap="none">
                <a:solidFill>
                  <a:srgbClr val="000000"/>
                </a:solidFill>
                <a:latin typeface="Arial"/>
                <a:ea typeface="Arial"/>
                <a:cs typeface="Arial"/>
                <a:sym typeface="Arial"/>
              </a:rPr>
              <a:t>Before</a:t>
            </a:r>
            <a:endParaRPr sz="1700" b="1" i="0" u="none" strike="noStrike" cap="none">
              <a:solidFill>
                <a:srgbClr val="000000"/>
              </a:solidFill>
              <a:latin typeface="Arial"/>
              <a:ea typeface="Arial"/>
              <a:cs typeface="Arial"/>
              <a:sym typeface="Arial"/>
            </a:endParaRPr>
          </a:p>
        </p:txBody>
      </p:sp>
      <p:sp>
        <p:nvSpPr>
          <p:cNvPr id="815" name="Google Shape;815;gc6aff004a6_0_6"/>
          <p:cNvSpPr txBox="1"/>
          <p:nvPr/>
        </p:nvSpPr>
        <p:spPr>
          <a:xfrm>
            <a:off x="2464603" y="5937725"/>
            <a:ext cx="889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SG" sz="1700" b="1" i="0" u="none" strike="noStrike" cap="none">
                <a:solidFill>
                  <a:srgbClr val="000000"/>
                </a:solidFill>
                <a:latin typeface="Arial"/>
                <a:ea typeface="Arial"/>
                <a:cs typeface="Arial"/>
                <a:sym typeface="Arial"/>
              </a:rPr>
              <a:t>After</a:t>
            </a:r>
            <a:endParaRPr sz="1700" b="1"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79f6bd2530_0_1"/>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SG"/>
              <a:t>Demo in Notebook</a:t>
            </a:r>
            <a:endParaRPr/>
          </a:p>
        </p:txBody>
      </p:sp>
      <p:sp>
        <p:nvSpPr>
          <p:cNvPr id="822" name="Google Shape;822;g79f6bd2530_0_1"/>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SG"/>
              <a:t>2 Examples:</a:t>
            </a:r>
            <a:endParaRPr/>
          </a:p>
          <a:p>
            <a:pPr marL="457200" lvl="0" indent="-381000" algn="l" rtl="0">
              <a:spcBef>
                <a:spcPts val="0"/>
              </a:spcBef>
              <a:spcAft>
                <a:spcPts val="0"/>
              </a:spcAft>
              <a:buSzPts val="2400"/>
              <a:buChar char="❖"/>
            </a:pPr>
            <a:r>
              <a:rPr lang="en-SG"/>
              <a:t>Log transform</a:t>
            </a:r>
            <a:endParaRPr/>
          </a:p>
          <a:p>
            <a:pPr marL="457200" lvl="0" indent="-381000" algn="l" rtl="0">
              <a:spcBef>
                <a:spcPts val="0"/>
              </a:spcBef>
              <a:spcAft>
                <a:spcPts val="0"/>
              </a:spcAft>
              <a:buSzPts val="2400"/>
              <a:buChar char="❖"/>
            </a:pPr>
            <a:r>
              <a:rPr lang="en-SG"/>
              <a:t>Dummy variable encoding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c62c4d9f26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Polynomial Regression</a:t>
            </a:r>
            <a:endParaRPr/>
          </a:p>
        </p:txBody>
      </p:sp>
      <p:sp>
        <p:nvSpPr>
          <p:cNvPr id="829" name="Google Shape;829;gc62c4d9f26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What about this set of</a:t>
            </a:r>
            <a:br>
              <a:rPr lang="en-SG"/>
            </a:br>
            <a:r>
              <a:rPr lang="en-SG"/>
              <a:t>data?</a:t>
            </a:r>
            <a:endParaRPr/>
          </a:p>
          <a:p>
            <a:pPr marL="0" lvl="0" indent="0" algn="l" rtl="0">
              <a:spcBef>
                <a:spcPts val="1000"/>
              </a:spcBef>
              <a:spcAft>
                <a:spcPts val="0"/>
              </a:spcAft>
              <a:buNone/>
            </a:pPr>
            <a:endParaRPr/>
          </a:p>
          <a:p>
            <a:pPr marL="0" lvl="0" indent="0" algn="l" rtl="0">
              <a:spcBef>
                <a:spcPts val="1000"/>
              </a:spcBef>
              <a:spcAft>
                <a:spcPts val="0"/>
              </a:spcAft>
              <a:buNone/>
            </a:pPr>
            <a:r>
              <a:rPr lang="en-SG"/>
              <a:t>In fact, R2-score &lt; 0</a:t>
            </a:r>
            <a:br>
              <a:rPr lang="en-SG"/>
            </a:br>
            <a:r>
              <a:rPr lang="en-SG"/>
              <a:t>does no follow trend</a:t>
            </a:r>
            <a:br>
              <a:rPr lang="en-SG"/>
            </a:br>
            <a:r>
              <a:rPr lang="en-SG"/>
              <a:t>ie. worse than horizontal</a:t>
            </a:r>
            <a:br>
              <a:rPr lang="en-SG"/>
            </a:br>
            <a:r>
              <a:rPr lang="en-SG"/>
              <a:t>straight line</a:t>
            </a:r>
            <a:endParaRPr/>
          </a:p>
        </p:txBody>
      </p:sp>
      <p:pic>
        <p:nvPicPr>
          <p:cNvPr id="830" name="Google Shape;830;gc62c4d9f26_0_0"/>
          <p:cNvPicPr preferRelativeResize="0"/>
          <p:nvPr/>
        </p:nvPicPr>
        <p:blipFill rotWithShape="1">
          <a:blip r:embed="rId3">
            <a:alphaModFix/>
          </a:blip>
          <a:srcRect/>
          <a:stretch/>
        </p:blipFill>
        <p:spPr>
          <a:xfrm>
            <a:off x="4829175" y="1825625"/>
            <a:ext cx="6415074" cy="401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aphicFrame>
        <p:nvGraphicFramePr>
          <p:cNvPr id="548" name="Google Shape;548;p2"/>
          <p:cNvGraphicFramePr/>
          <p:nvPr/>
        </p:nvGraphicFramePr>
        <p:xfrm>
          <a:off x="443883" y="1251751"/>
          <a:ext cx="11203600" cy="5267375"/>
        </p:xfrm>
        <a:graphic>
          <a:graphicData uri="http://schemas.openxmlformats.org/drawingml/2006/table">
            <a:tbl>
              <a:tblPr firstRow="1" bandRow="1">
                <a:noFill/>
                <a:tableStyleId>{771CB8E7-5867-48D7-B05B-21D480778807}</a:tableStyleId>
              </a:tblPr>
              <a:tblGrid>
                <a:gridCol w="2008450">
                  <a:extLst>
                    <a:ext uri="{9D8B030D-6E8A-4147-A177-3AD203B41FA5}">
                      <a16:colId xmlns:a16="http://schemas.microsoft.com/office/drawing/2014/main" val="20000"/>
                    </a:ext>
                  </a:extLst>
                </a:gridCol>
                <a:gridCol w="4427850">
                  <a:extLst>
                    <a:ext uri="{9D8B030D-6E8A-4147-A177-3AD203B41FA5}">
                      <a16:colId xmlns:a16="http://schemas.microsoft.com/office/drawing/2014/main" val="20001"/>
                    </a:ext>
                  </a:extLst>
                </a:gridCol>
                <a:gridCol w="4767300">
                  <a:extLst>
                    <a:ext uri="{9D8B030D-6E8A-4147-A177-3AD203B41FA5}">
                      <a16:colId xmlns:a16="http://schemas.microsoft.com/office/drawing/2014/main" val="20002"/>
                    </a:ext>
                  </a:extLst>
                </a:gridCol>
              </a:tblGrid>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Parameters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Supervised machine learning technique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Unsupervised machine learning technique</a:t>
                      </a:r>
                      <a:endParaRPr sz="1400" u="none" strike="noStrike" cap="none"/>
                    </a:p>
                  </a:txBody>
                  <a:tcPr marL="91450" marR="91450" marT="45725" marB="45725"/>
                </a:tc>
                <a:extLst>
                  <a:ext uri="{0D108BD9-81ED-4DB2-BD59-A6C34878D82A}">
                    <a16:rowId xmlns:a16="http://schemas.microsoft.com/office/drawing/2014/main" val="10000"/>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Process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Input and output variables given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Only input data given</a:t>
                      </a:r>
                      <a:endParaRPr sz="1400" u="none" strike="noStrike" cap="none"/>
                    </a:p>
                  </a:txBody>
                  <a:tcPr marL="91450" marR="91450" marT="45725" marB="45725"/>
                </a:tc>
                <a:extLst>
                  <a:ext uri="{0D108BD9-81ED-4DB2-BD59-A6C34878D82A}">
                    <a16:rowId xmlns:a16="http://schemas.microsoft.com/office/drawing/2014/main" val="10001"/>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Input Data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Algorithms trained using labelled data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Algorithms used against unlabelled data</a:t>
                      </a:r>
                      <a:endParaRPr sz="1400" u="none" strike="noStrike" cap="none"/>
                    </a:p>
                  </a:txBody>
                  <a:tcPr marL="91450" marR="91450" marT="45725" marB="45725"/>
                </a:tc>
                <a:extLst>
                  <a:ext uri="{0D108BD9-81ED-4DB2-BD59-A6C34878D82A}">
                    <a16:rowId xmlns:a16="http://schemas.microsoft.com/office/drawing/2014/main" val="10002"/>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Algorithms Used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Support vector machine, neural network, linear and logistic regression, random forest, classification trees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Cluster algorithms, K-means, hierarchical clustering</a:t>
                      </a:r>
                      <a:endParaRPr sz="1400" u="none" strike="noStrike" cap="none"/>
                    </a:p>
                  </a:txBody>
                  <a:tcPr marL="91450" marR="91450" marT="45725" marB="45725"/>
                </a:tc>
                <a:extLst>
                  <a:ext uri="{0D108BD9-81ED-4DB2-BD59-A6C34878D82A}">
                    <a16:rowId xmlns:a16="http://schemas.microsoft.com/office/drawing/2014/main" val="10003"/>
                  </a:ext>
                </a:extLst>
              </a:tr>
              <a:tr h="788275">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Computational Complexity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Simpler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Computationally complex</a:t>
                      </a:r>
                      <a:endParaRPr sz="1400" u="none" strike="noStrike" cap="none"/>
                    </a:p>
                  </a:txBody>
                  <a:tcPr marL="91450" marR="91450" marT="45725" marB="45725"/>
                </a:tc>
                <a:extLst>
                  <a:ext uri="{0D108BD9-81ED-4DB2-BD59-A6C34878D82A}">
                    <a16:rowId xmlns:a16="http://schemas.microsoft.com/office/drawing/2014/main" val="10004"/>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Accuracy of Results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Highly accurate and trustworthy method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Less accurate and trustworthy method</a:t>
                      </a:r>
                      <a:endParaRPr sz="1400" u="none" strike="noStrike" cap="none"/>
                    </a:p>
                  </a:txBody>
                  <a:tcPr marL="91450" marR="91450" marT="45725" marB="45725"/>
                </a:tc>
                <a:extLst>
                  <a:ext uri="{0D108BD9-81ED-4DB2-BD59-A6C34878D82A}">
                    <a16:rowId xmlns:a16="http://schemas.microsoft.com/office/drawing/2014/main" val="10005"/>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Real-Time Learning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Learning takes place offline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Learning takes place in real time</a:t>
                      </a:r>
                      <a:endParaRPr sz="1400" u="none" strike="noStrike" cap="none"/>
                    </a:p>
                  </a:txBody>
                  <a:tcPr marL="91450" marR="91450" marT="45725" marB="45725"/>
                </a:tc>
                <a:extLst>
                  <a:ext uri="{0D108BD9-81ED-4DB2-BD59-A6C34878D82A}">
                    <a16:rowId xmlns:a16="http://schemas.microsoft.com/office/drawing/2014/main" val="10006"/>
                  </a:ext>
                </a:extLst>
              </a:tr>
              <a:tr h="456700">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Number of Classes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Known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Not known</a:t>
                      </a: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549" name="Google Shape;549;p2"/>
          <p:cNvSpPr/>
          <p:nvPr/>
        </p:nvSpPr>
        <p:spPr>
          <a:xfrm>
            <a:off x="2956264" y="78440"/>
            <a:ext cx="3062797" cy="917318"/>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SG" sz="2800" b="1" i="0" u="none" strike="noStrike" cap="none">
                <a:solidFill>
                  <a:schemeClr val="dk1"/>
                </a:solidFill>
                <a:latin typeface="Aharoni"/>
                <a:ea typeface="Aharoni"/>
                <a:cs typeface="Aharoni"/>
                <a:sym typeface="Aharoni"/>
              </a:rPr>
              <a:t>Supervised Learning</a:t>
            </a:r>
            <a:endParaRPr sz="1400" b="0" i="0" u="none" strike="noStrike" cap="none">
              <a:solidFill>
                <a:srgbClr val="000000"/>
              </a:solidFill>
              <a:latin typeface="Arial"/>
              <a:ea typeface="Arial"/>
              <a:cs typeface="Arial"/>
              <a:sym typeface="Arial"/>
            </a:endParaRPr>
          </a:p>
        </p:txBody>
      </p:sp>
      <p:sp>
        <p:nvSpPr>
          <p:cNvPr id="550" name="Google Shape;550;p2"/>
          <p:cNvSpPr txBox="1"/>
          <p:nvPr/>
        </p:nvSpPr>
        <p:spPr>
          <a:xfrm>
            <a:off x="6400050" y="152375"/>
            <a:ext cx="11181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SG" sz="4400" b="0" i="0" u="none" strike="noStrike" cap="none">
                <a:solidFill>
                  <a:schemeClr val="dk1"/>
                </a:solidFill>
                <a:latin typeface="Corben"/>
                <a:ea typeface="Corben"/>
                <a:cs typeface="Corben"/>
                <a:sym typeface="Corben"/>
              </a:rPr>
              <a:t>VS</a:t>
            </a: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7704337" y="78440"/>
            <a:ext cx="3062797" cy="917318"/>
          </a:xfrm>
          <a:prstGeom prst="roundRect">
            <a:avLst>
              <a:gd name="adj" fmla="val 16667"/>
            </a:avLst>
          </a:prstGeom>
          <a:solidFill>
            <a:schemeClr val="dk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SG" sz="2400" b="1" i="0" u="none" strike="noStrike" cap="none">
                <a:solidFill>
                  <a:schemeClr val="lt1"/>
                </a:solidFill>
                <a:latin typeface="Aharoni"/>
                <a:ea typeface="Aharoni"/>
                <a:cs typeface="Aharoni"/>
                <a:sym typeface="Aharoni"/>
              </a:rPr>
              <a:t>Unsupervised Learning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c62c4d9f26_0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SG"/>
              <a:t>A better line of best fit</a:t>
            </a:r>
            <a:endParaRPr/>
          </a:p>
        </p:txBody>
      </p:sp>
      <p:pic>
        <p:nvPicPr>
          <p:cNvPr id="837" name="Google Shape;837;gc62c4d9f26_0_7"/>
          <p:cNvPicPr preferRelativeResize="0"/>
          <p:nvPr/>
        </p:nvPicPr>
        <p:blipFill>
          <a:blip r:embed="rId3">
            <a:alphaModFix/>
          </a:blip>
          <a:stretch>
            <a:fillRect/>
          </a:stretch>
        </p:blipFill>
        <p:spPr>
          <a:xfrm>
            <a:off x="2506237" y="1566475"/>
            <a:ext cx="7179525" cy="481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c62c4d9f26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Polynomial Regression</a:t>
            </a:r>
            <a:endParaRPr/>
          </a:p>
        </p:txBody>
      </p:sp>
      <p:sp>
        <p:nvSpPr>
          <p:cNvPr id="844" name="Google Shape;844;gc62c4d9f26_0_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lnSpc>
                <a:spcPct val="125000"/>
              </a:lnSpc>
              <a:spcBef>
                <a:spcPts val="1000"/>
              </a:spcBef>
              <a:spcAft>
                <a:spcPts val="0"/>
              </a:spcAft>
              <a:buClr>
                <a:srgbClr val="000000"/>
              </a:buClr>
              <a:buSzPts val="1800"/>
              <a:buChar char="●"/>
            </a:pPr>
            <a:r>
              <a:rPr lang="en-SG">
                <a:solidFill>
                  <a:srgbClr val="000000"/>
                </a:solidFill>
              </a:rPr>
              <a:t>Linear features: y = mx + c = m(x) + c(1)  -&gt;  Features: [1, x]</a:t>
            </a:r>
            <a:endParaRPr>
              <a:solidFill>
                <a:srgbClr val="000000"/>
              </a:solidFill>
            </a:endParaRPr>
          </a:p>
          <a:p>
            <a:pPr marL="457200" lvl="0" indent="-342900" algn="l" rtl="0">
              <a:lnSpc>
                <a:spcPct val="125000"/>
              </a:lnSpc>
              <a:spcBef>
                <a:spcPts val="0"/>
              </a:spcBef>
              <a:spcAft>
                <a:spcPts val="0"/>
              </a:spcAft>
              <a:buClr>
                <a:srgbClr val="000000"/>
              </a:buClr>
              <a:buSzPts val="1800"/>
              <a:buChar char="●"/>
            </a:pPr>
            <a:r>
              <a:rPr lang="en-SG">
                <a:solidFill>
                  <a:srgbClr val="000000"/>
                </a:solidFill>
              </a:rPr>
              <a:t>Polynomial features:   (Eg. 2nd degree)</a:t>
            </a:r>
            <a:endParaRPr>
              <a:solidFill>
                <a:srgbClr val="000000"/>
              </a:solidFill>
            </a:endParaRPr>
          </a:p>
          <a:p>
            <a:pPr marL="914400" lvl="1" indent="-355600" algn="l" rtl="0">
              <a:lnSpc>
                <a:spcPct val="125000"/>
              </a:lnSpc>
              <a:spcBef>
                <a:spcPts val="0"/>
              </a:spcBef>
              <a:spcAft>
                <a:spcPts val="0"/>
              </a:spcAft>
              <a:buClr>
                <a:srgbClr val="000000"/>
              </a:buClr>
              <a:buSzPts val="2000"/>
              <a:buChar char="○"/>
            </a:pPr>
            <a:r>
              <a:rPr lang="en-SG" sz="2100">
                <a:solidFill>
                  <a:srgbClr val="000000"/>
                </a:solidFill>
              </a:rPr>
              <a:t>We only have x0 x1 …</a:t>
            </a:r>
            <a:endParaRPr sz="2100">
              <a:solidFill>
                <a:srgbClr val="000000"/>
              </a:solidFill>
            </a:endParaRPr>
          </a:p>
          <a:p>
            <a:pPr marL="914400" lvl="1" indent="-355600" algn="l" rtl="0">
              <a:lnSpc>
                <a:spcPct val="125000"/>
              </a:lnSpc>
              <a:spcBef>
                <a:spcPts val="0"/>
              </a:spcBef>
              <a:spcAft>
                <a:spcPts val="0"/>
              </a:spcAft>
              <a:buClr>
                <a:srgbClr val="000000"/>
              </a:buClr>
              <a:buSzPts val="2000"/>
              <a:buChar char="○"/>
            </a:pPr>
            <a:r>
              <a:rPr lang="en-SG" sz="2100">
                <a:solidFill>
                  <a:srgbClr val="000000"/>
                </a:solidFill>
              </a:rPr>
              <a:t>For x0: 1, x0, x0²</a:t>
            </a:r>
            <a:endParaRPr sz="2100">
              <a:solidFill>
                <a:srgbClr val="000000"/>
              </a:solidFill>
            </a:endParaRPr>
          </a:p>
          <a:p>
            <a:pPr marL="914400" lvl="1" indent="-355600" algn="l" rtl="0">
              <a:lnSpc>
                <a:spcPct val="125000"/>
              </a:lnSpc>
              <a:spcBef>
                <a:spcPts val="0"/>
              </a:spcBef>
              <a:spcAft>
                <a:spcPts val="0"/>
              </a:spcAft>
              <a:buClr>
                <a:srgbClr val="000000"/>
              </a:buClr>
              <a:buSzPts val="2000"/>
              <a:buChar char="○"/>
            </a:pPr>
            <a:r>
              <a:rPr lang="en-SG" sz="2100">
                <a:solidFill>
                  <a:srgbClr val="000000"/>
                </a:solidFill>
              </a:rPr>
              <a:t>For x0, x1: 1, x0, x1, x0x1, x0², x1²</a:t>
            </a:r>
            <a:endParaRPr sz="2100">
              <a:solidFill>
                <a:srgbClr val="000000"/>
              </a:solidFill>
            </a:endParaRPr>
          </a:p>
          <a:p>
            <a:pPr marL="457200" lvl="0" indent="0" algn="l" rtl="0">
              <a:lnSpc>
                <a:spcPct val="100000"/>
              </a:lnSpc>
              <a:spcBef>
                <a:spcPts val="0"/>
              </a:spcBef>
              <a:spcAft>
                <a:spcPts val="0"/>
              </a:spcAft>
              <a:buNone/>
            </a:pPr>
            <a:endParaRPr sz="1100">
              <a:solidFill>
                <a:srgbClr val="000000"/>
              </a:solidFill>
            </a:endParaRPr>
          </a:p>
          <a:p>
            <a:pPr marL="457200" lvl="0" indent="-361950" algn="l" rtl="0">
              <a:lnSpc>
                <a:spcPct val="125000"/>
              </a:lnSpc>
              <a:spcBef>
                <a:spcPts val="1000"/>
              </a:spcBef>
              <a:spcAft>
                <a:spcPts val="0"/>
              </a:spcAft>
              <a:buClr>
                <a:srgbClr val="000000"/>
              </a:buClr>
              <a:buSzPts val="2100"/>
              <a:buChar char="●"/>
            </a:pPr>
            <a:r>
              <a:rPr lang="en-SG">
                <a:solidFill>
                  <a:srgbClr val="000000"/>
                </a:solidFill>
              </a:rPr>
              <a:t>Hence if its one-variable only, p(x) = a_0 + a_1*x + </a:t>
            </a:r>
            <a:r>
              <a:rPr lang="en-SG">
                <a:solidFill>
                  <a:schemeClr val="dk1"/>
                </a:solidFill>
              </a:rPr>
              <a:t>a_2*x^2 + ... </a:t>
            </a:r>
            <a:endParaRPr>
              <a:solidFill>
                <a:schemeClr val="dk1"/>
              </a:solidFill>
            </a:endParaRPr>
          </a:p>
          <a:p>
            <a:pPr marL="914400" lvl="1" indent="-342900" algn="l" rtl="0">
              <a:spcBef>
                <a:spcPts val="0"/>
              </a:spcBef>
              <a:spcAft>
                <a:spcPts val="0"/>
              </a:spcAft>
              <a:buClr>
                <a:schemeClr val="dk1"/>
              </a:buClr>
              <a:buSzPts val="1800"/>
              <a:buChar char="○"/>
            </a:pPr>
            <a:r>
              <a:rPr lang="en-SG">
                <a:solidFill>
                  <a:schemeClr val="dk1"/>
                </a:solidFill>
              </a:rPr>
              <a:t>We add more columns of data</a:t>
            </a:r>
            <a:endParaRPr>
              <a:solidFill>
                <a:schemeClr val="dk1"/>
              </a:solidFill>
            </a:endParaRPr>
          </a:p>
        </p:txBody>
      </p:sp>
      <p:graphicFrame>
        <p:nvGraphicFramePr>
          <p:cNvPr id="845" name="Google Shape;845;gc62c4d9f26_0_15"/>
          <p:cNvGraphicFramePr/>
          <p:nvPr/>
        </p:nvGraphicFramePr>
        <p:xfrm>
          <a:off x="1831300" y="5129200"/>
          <a:ext cx="4350450" cy="1188630"/>
        </p:xfrm>
        <a:graphic>
          <a:graphicData uri="http://schemas.openxmlformats.org/drawingml/2006/table">
            <a:tbl>
              <a:tblPr>
                <a:noFill/>
                <a:tableStyleId>{8451579B-F9EA-4F0A-8AF6-5C748E8704A8}</a:tableStyleId>
              </a:tblPr>
              <a:tblGrid>
                <a:gridCol w="725075">
                  <a:extLst>
                    <a:ext uri="{9D8B030D-6E8A-4147-A177-3AD203B41FA5}">
                      <a16:colId xmlns:a16="http://schemas.microsoft.com/office/drawing/2014/main" val="20000"/>
                    </a:ext>
                  </a:extLst>
                </a:gridCol>
                <a:gridCol w="725075">
                  <a:extLst>
                    <a:ext uri="{9D8B030D-6E8A-4147-A177-3AD203B41FA5}">
                      <a16:colId xmlns:a16="http://schemas.microsoft.com/office/drawing/2014/main" val="20001"/>
                    </a:ext>
                  </a:extLst>
                </a:gridCol>
                <a:gridCol w="725075">
                  <a:extLst>
                    <a:ext uri="{9D8B030D-6E8A-4147-A177-3AD203B41FA5}">
                      <a16:colId xmlns:a16="http://schemas.microsoft.com/office/drawing/2014/main" val="20002"/>
                    </a:ext>
                  </a:extLst>
                </a:gridCol>
                <a:gridCol w="725075">
                  <a:extLst>
                    <a:ext uri="{9D8B030D-6E8A-4147-A177-3AD203B41FA5}">
                      <a16:colId xmlns:a16="http://schemas.microsoft.com/office/drawing/2014/main" val="20003"/>
                    </a:ext>
                  </a:extLst>
                </a:gridCol>
                <a:gridCol w="725075">
                  <a:extLst>
                    <a:ext uri="{9D8B030D-6E8A-4147-A177-3AD203B41FA5}">
                      <a16:colId xmlns:a16="http://schemas.microsoft.com/office/drawing/2014/main" val="20004"/>
                    </a:ext>
                  </a:extLst>
                </a:gridCol>
                <a:gridCol w="725075">
                  <a:extLst>
                    <a:ext uri="{9D8B030D-6E8A-4147-A177-3AD203B41FA5}">
                      <a16:colId xmlns:a16="http://schemas.microsoft.com/office/drawing/2014/main" val="20005"/>
                    </a:ext>
                  </a:extLst>
                </a:gridCol>
              </a:tblGrid>
              <a:tr h="281900">
                <a:tc>
                  <a:txBody>
                    <a:bodyPr/>
                    <a:lstStyle/>
                    <a:p>
                      <a:pPr marL="0" lvl="0" indent="0" algn="l" rtl="0">
                        <a:spcBef>
                          <a:spcPts val="0"/>
                        </a:spcBef>
                        <a:spcAft>
                          <a:spcPts val="0"/>
                        </a:spcAft>
                        <a:buNone/>
                      </a:pPr>
                      <a:r>
                        <a:rPr lang="en-SG"/>
                        <a:t>x</a:t>
                      </a:r>
                      <a:endParaRPr/>
                    </a:p>
                  </a:txBody>
                  <a:tcPr marL="91425" marR="91425" marT="91425" marB="91425"/>
                </a:tc>
                <a:tc>
                  <a:txBody>
                    <a:bodyPr/>
                    <a:lstStyle/>
                    <a:p>
                      <a:pPr marL="0" lvl="0" indent="0" algn="l" rtl="0">
                        <a:spcBef>
                          <a:spcPts val="0"/>
                        </a:spcBef>
                        <a:spcAft>
                          <a:spcPts val="0"/>
                        </a:spcAft>
                        <a:buNone/>
                      </a:pPr>
                      <a:r>
                        <a:rPr lang="en-SG"/>
                        <a:t>p(x)</a:t>
                      </a:r>
                      <a:endParaRPr/>
                    </a:p>
                  </a:txBody>
                  <a:tcPr marL="91425" marR="91425" marT="91425" marB="91425"/>
                </a:tc>
                <a:tc>
                  <a:txBody>
                    <a:bodyPr/>
                    <a:lstStyle/>
                    <a:p>
                      <a:pPr marL="0" lvl="0" indent="0" algn="l" rtl="0">
                        <a:spcBef>
                          <a:spcPts val="0"/>
                        </a:spcBef>
                        <a:spcAft>
                          <a:spcPts val="0"/>
                        </a:spcAft>
                        <a:buNone/>
                      </a:pPr>
                      <a:r>
                        <a:rPr lang="en-SG"/>
                        <a:t>x</a:t>
                      </a:r>
                      <a:endParaRPr/>
                    </a:p>
                  </a:txBody>
                  <a:tcPr marL="91425" marR="91425" marT="91425" marB="91425"/>
                </a:tc>
                <a:tc>
                  <a:txBody>
                    <a:bodyPr/>
                    <a:lstStyle/>
                    <a:p>
                      <a:pPr marL="0" lvl="0" indent="0" algn="l" rtl="0">
                        <a:spcBef>
                          <a:spcPts val="0"/>
                        </a:spcBef>
                        <a:spcAft>
                          <a:spcPts val="0"/>
                        </a:spcAft>
                        <a:buNone/>
                      </a:pPr>
                      <a:r>
                        <a:rPr lang="en-SG"/>
                        <a:t>x^2</a:t>
                      </a:r>
                      <a:endParaRPr/>
                    </a:p>
                  </a:txBody>
                  <a:tcPr marL="91425" marR="91425" marT="91425" marB="91425"/>
                </a:tc>
                <a:tc>
                  <a:txBody>
                    <a:bodyPr/>
                    <a:lstStyle/>
                    <a:p>
                      <a:pPr marL="0" lvl="0" indent="0" algn="l" rtl="0">
                        <a:spcBef>
                          <a:spcPts val="0"/>
                        </a:spcBef>
                        <a:spcAft>
                          <a:spcPts val="0"/>
                        </a:spcAft>
                        <a:buNone/>
                      </a:pPr>
                      <a:r>
                        <a:rPr lang="en-SG"/>
                        <a:t>x^3</a:t>
                      </a:r>
                      <a:endParaRPr/>
                    </a:p>
                  </a:txBody>
                  <a:tcPr marL="91425" marR="91425" marT="91425" marB="91425"/>
                </a:tc>
                <a:tc>
                  <a:txBody>
                    <a:bodyPr/>
                    <a:lstStyle/>
                    <a:p>
                      <a:pPr marL="0" lvl="0" indent="0" algn="l" rtl="0">
                        <a:spcBef>
                          <a:spcPts val="0"/>
                        </a:spcBef>
                        <a:spcAft>
                          <a:spcPts val="0"/>
                        </a:spcAft>
                        <a:buNone/>
                      </a:pPr>
                      <a:r>
                        <a:rPr lang="en-SG"/>
                        <a: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SG"/>
                        <a:t>1</a:t>
                      </a:r>
                      <a:endParaRPr/>
                    </a:p>
                  </a:txBody>
                  <a:tcPr marL="91425" marR="91425" marT="91425" marB="91425"/>
                </a:tc>
                <a:tc>
                  <a:txBody>
                    <a:bodyPr/>
                    <a:lstStyle/>
                    <a:p>
                      <a:pPr marL="0" lvl="0" indent="0" algn="l" rtl="0">
                        <a:spcBef>
                          <a:spcPts val="0"/>
                        </a:spcBef>
                        <a:spcAft>
                          <a:spcPts val="0"/>
                        </a:spcAft>
                        <a:buNone/>
                      </a:pPr>
                      <a:r>
                        <a:rPr lang="en-SG"/>
                        <a:t>-3</a:t>
                      </a:r>
                      <a:endParaRPr/>
                    </a:p>
                  </a:txBody>
                  <a:tcPr marL="91425" marR="91425" marT="91425" marB="91425"/>
                </a:tc>
                <a:tc>
                  <a:txBody>
                    <a:bodyPr/>
                    <a:lstStyle/>
                    <a:p>
                      <a:pPr marL="0" lvl="0" indent="0" algn="l" rtl="0">
                        <a:spcBef>
                          <a:spcPts val="0"/>
                        </a:spcBef>
                        <a:spcAft>
                          <a:spcPts val="0"/>
                        </a:spcAft>
                        <a:buNone/>
                      </a:pPr>
                      <a:r>
                        <a:rPr lang="en-SG"/>
                        <a:t>1</a:t>
                      </a:r>
                      <a:endParaRPr/>
                    </a:p>
                  </a:txBody>
                  <a:tcPr marL="91425" marR="91425" marT="91425" marB="91425"/>
                </a:tc>
                <a:tc>
                  <a:txBody>
                    <a:bodyPr/>
                    <a:lstStyle/>
                    <a:p>
                      <a:pPr marL="0" lvl="0" indent="0" algn="l" rtl="0">
                        <a:spcBef>
                          <a:spcPts val="0"/>
                        </a:spcBef>
                        <a:spcAft>
                          <a:spcPts val="0"/>
                        </a:spcAft>
                        <a:buNone/>
                      </a:pPr>
                      <a:r>
                        <a:rPr lang="en-SG"/>
                        <a:t>1</a:t>
                      </a:r>
                      <a:endParaRPr/>
                    </a:p>
                  </a:txBody>
                  <a:tcPr marL="91425" marR="91425" marT="91425" marB="91425"/>
                </a:tc>
                <a:tc>
                  <a:txBody>
                    <a:bodyPr/>
                    <a:lstStyle/>
                    <a:p>
                      <a:pPr marL="0" lvl="0" indent="0" algn="l" rtl="0">
                        <a:spcBef>
                          <a:spcPts val="0"/>
                        </a:spcBef>
                        <a:spcAft>
                          <a:spcPts val="0"/>
                        </a:spcAft>
                        <a:buNone/>
                      </a:pPr>
                      <a:r>
                        <a:rPr lang="en-SG"/>
                        <a:t>1</a:t>
                      </a:r>
                      <a:endParaRPr/>
                    </a:p>
                  </a:txBody>
                  <a:tcPr marL="91425" marR="91425" marT="91425" marB="91425"/>
                </a:tc>
                <a:tc>
                  <a:txBody>
                    <a:bodyPr/>
                    <a:lstStyle/>
                    <a:p>
                      <a:pPr marL="0" lvl="0" indent="0" algn="l" rtl="0">
                        <a:spcBef>
                          <a:spcPts val="0"/>
                        </a:spcBef>
                        <a:spcAft>
                          <a:spcPts val="0"/>
                        </a:spcAft>
                        <a:buNone/>
                      </a:pPr>
                      <a:r>
                        <a:rPr lang="en-SG"/>
                        <a:t>...</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SG"/>
                        <a:t>2</a:t>
                      </a:r>
                      <a:endParaRPr/>
                    </a:p>
                  </a:txBody>
                  <a:tcPr marL="91425" marR="91425" marT="91425" marB="91425"/>
                </a:tc>
                <a:tc>
                  <a:txBody>
                    <a:bodyPr/>
                    <a:lstStyle/>
                    <a:p>
                      <a:pPr marL="0" lvl="0" indent="0" algn="l" rtl="0">
                        <a:spcBef>
                          <a:spcPts val="0"/>
                        </a:spcBef>
                        <a:spcAft>
                          <a:spcPts val="0"/>
                        </a:spcAft>
                        <a:buNone/>
                      </a:pPr>
                      <a:r>
                        <a:rPr lang="en-SG"/>
                        <a:t>0</a:t>
                      </a:r>
                      <a:endParaRPr/>
                    </a:p>
                  </a:txBody>
                  <a:tcPr marL="91425" marR="91425" marT="91425" marB="91425"/>
                </a:tc>
                <a:tc>
                  <a:txBody>
                    <a:bodyPr/>
                    <a:lstStyle/>
                    <a:p>
                      <a:pPr marL="0" lvl="0" indent="0" algn="l" rtl="0">
                        <a:spcBef>
                          <a:spcPts val="0"/>
                        </a:spcBef>
                        <a:spcAft>
                          <a:spcPts val="0"/>
                        </a:spcAft>
                        <a:buNone/>
                      </a:pPr>
                      <a:r>
                        <a:rPr lang="en-SG"/>
                        <a:t>2</a:t>
                      </a:r>
                      <a:endParaRPr/>
                    </a:p>
                  </a:txBody>
                  <a:tcPr marL="91425" marR="91425" marT="91425" marB="91425"/>
                </a:tc>
                <a:tc>
                  <a:txBody>
                    <a:bodyPr/>
                    <a:lstStyle/>
                    <a:p>
                      <a:pPr marL="0" lvl="0" indent="0" algn="l" rtl="0">
                        <a:spcBef>
                          <a:spcPts val="0"/>
                        </a:spcBef>
                        <a:spcAft>
                          <a:spcPts val="0"/>
                        </a:spcAft>
                        <a:buNone/>
                      </a:pPr>
                      <a:r>
                        <a:rPr lang="en-SG"/>
                        <a:t>4</a:t>
                      </a:r>
                      <a:endParaRPr/>
                    </a:p>
                  </a:txBody>
                  <a:tcPr marL="91425" marR="91425" marT="91425" marB="91425"/>
                </a:tc>
                <a:tc>
                  <a:txBody>
                    <a:bodyPr/>
                    <a:lstStyle/>
                    <a:p>
                      <a:pPr marL="0" lvl="0" indent="0" algn="l" rtl="0">
                        <a:spcBef>
                          <a:spcPts val="0"/>
                        </a:spcBef>
                        <a:spcAft>
                          <a:spcPts val="0"/>
                        </a:spcAft>
                        <a:buNone/>
                      </a:pPr>
                      <a:r>
                        <a:rPr lang="en-SG"/>
                        <a:t>8</a:t>
                      </a:r>
                      <a:endParaRPr/>
                    </a:p>
                  </a:txBody>
                  <a:tcPr marL="91425" marR="91425" marT="91425" marB="91425"/>
                </a:tc>
                <a:tc>
                  <a:txBody>
                    <a:bodyPr/>
                    <a:lstStyle/>
                    <a:p>
                      <a:pPr marL="0" lvl="0" indent="0" algn="l" rtl="0">
                        <a:spcBef>
                          <a:spcPts val="0"/>
                        </a:spcBef>
                        <a:spcAft>
                          <a:spcPts val="0"/>
                        </a:spcAft>
                        <a:buNone/>
                      </a:pPr>
                      <a:r>
                        <a:rPr lang="en-SG"/>
                        <a:t>...</a:t>
                      </a:r>
                      <a:endParaRPr/>
                    </a:p>
                  </a:txBody>
                  <a:tcPr marL="91425" marR="91425" marT="91425" marB="91425"/>
                </a:tc>
                <a:extLst>
                  <a:ext uri="{0D108BD9-81ED-4DB2-BD59-A6C34878D82A}">
                    <a16:rowId xmlns:a16="http://schemas.microsoft.com/office/drawing/2014/main" val="10002"/>
                  </a:ext>
                </a:extLst>
              </a:tr>
            </a:tbl>
          </a:graphicData>
        </a:graphic>
      </p:graphicFrame>
      <p:sp>
        <p:nvSpPr>
          <p:cNvPr id="846" name="Google Shape;846;gc62c4d9f26_0_15"/>
          <p:cNvSpPr/>
          <p:nvPr/>
        </p:nvSpPr>
        <p:spPr>
          <a:xfrm>
            <a:off x="8558225" y="5214950"/>
            <a:ext cx="1785900" cy="88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SG" sz="2400" b="1"/>
              <a:t>Demo!</a:t>
            </a:r>
            <a:endParaRPr sz="2400" b="1"/>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DB39D6C-76F4-44A7-98C2-56C8E7E3398C}"/>
                  </a:ext>
                </a:extLst>
              </p14:cNvPr>
              <p14:cNvContentPartPr/>
              <p14:nvPr/>
            </p14:nvContentPartPr>
            <p14:xfrm>
              <a:off x="1766520" y="1377720"/>
              <a:ext cx="9210600" cy="5000760"/>
            </p14:xfrm>
          </p:contentPart>
        </mc:Choice>
        <mc:Fallback xmlns="">
          <p:pic>
            <p:nvPicPr>
              <p:cNvPr id="2" name="Ink 1">
                <a:extLst>
                  <a:ext uri="{FF2B5EF4-FFF2-40B4-BE49-F238E27FC236}">
                    <a16:creationId xmlns:a16="http://schemas.microsoft.com/office/drawing/2014/main" id="{3DB39D6C-76F4-44A7-98C2-56C8E7E3398C}"/>
                  </a:ext>
                </a:extLst>
              </p:cNvPr>
              <p:cNvPicPr/>
              <p:nvPr/>
            </p:nvPicPr>
            <p:blipFill>
              <a:blip r:embed="rId4"/>
              <a:stretch>
                <a:fillRect/>
              </a:stretch>
            </p:blipFill>
            <p:spPr>
              <a:xfrm>
                <a:off x="1757160" y="1368360"/>
                <a:ext cx="9229320" cy="5019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4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c3538b388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Overfitting Note</a:t>
            </a:r>
            <a:endParaRPr/>
          </a:p>
        </p:txBody>
      </p:sp>
      <p:sp>
        <p:nvSpPr>
          <p:cNvPr id="853" name="Google Shape;853;gc3538b388b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What happens beyond the</a:t>
            </a:r>
            <a:br>
              <a:rPr lang="en-SG"/>
            </a:br>
            <a:r>
              <a:rPr lang="en-SG"/>
              <a:t>limits of the x i.e. new data?</a:t>
            </a:r>
            <a:endParaRPr/>
          </a:p>
        </p:txBody>
      </p:sp>
      <p:pic>
        <p:nvPicPr>
          <p:cNvPr id="854" name="Google Shape;854;gc3538b388b_0_0"/>
          <p:cNvPicPr preferRelativeResize="0"/>
          <p:nvPr/>
        </p:nvPicPr>
        <p:blipFill>
          <a:blip r:embed="rId3">
            <a:alphaModFix/>
          </a:blip>
          <a:stretch>
            <a:fillRect/>
          </a:stretch>
        </p:blipFill>
        <p:spPr>
          <a:xfrm>
            <a:off x="4865605" y="1825625"/>
            <a:ext cx="6488195" cy="435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c3538b388b_0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Overfitting Note</a:t>
            </a:r>
            <a:endParaRPr/>
          </a:p>
        </p:txBody>
      </p:sp>
      <p:sp>
        <p:nvSpPr>
          <p:cNvPr id="861" name="Google Shape;861;gc3538b388b_0_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What happens beyond the</a:t>
            </a:r>
            <a:br>
              <a:rPr lang="en-SG"/>
            </a:br>
            <a:r>
              <a:rPr lang="en-SG"/>
              <a:t>limits of the x i.e. new data?</a:t>
            </a:r>
            <a:endParaRPr/>
          </a:p>
          <a:p>
            <a:pPr marL="0" lvl="0" indent="0" algn="l" rtl="0">
              <a:spcBef>
                <a:spcPts val="1000"/>
              </a:spcBef>
              <a:spcAft>
                <a:spcPts val="0"/>
              </a:spcAft>
              <a:buNone/>
            </a:pPr>
            <a:endParaRPr/>
          </a:p>
          <a:p>
            <a:pPr marL="0" lvl="0" indent="0" algn="l" rtl="0">
              <a:spcBef>
                <a:spcPts val="1000"/>
              </a:spcBef>
              <a:spcAft>
                <a:spcPts val="0"/>
              </a:spcAft>
              <a:buNone/>
            </a:pPr>
            <a:r>
              <a:rPr lang="en-SG"/>
              <a:t>Might not be such a</a:t>
            </a:r>
            <a:br>
              <a:rPr lang="en-SG"/>
            </a:br>
            <a:r>
              <a:rPr lang="en-SG"/>
              <a:t>good idea to fit to the</a:t>
            </a:r>
            <a:br>
              <a:rPr lang="en-SG"/>
            </a:br>
            <a:r>
              <a:rPr lang="en-SG"/>
              <a:t>best curve …</a:t>
            </a:r>
            <a:endParaRPr/>
          </a:p>
          <a:p>
            <a:pPr marL="0" lvl="0" indent="0" algn="l" rtl="0">
              <a:spcBef>
                <a:spcPts val="1000"/>
              </a:spcBef>
              <a:spcAft>
                <a:spcPts val="0"/>
              </a:spcAft>
              <a:buNone/>
            </a:pPr>
            <a:endParaRPr/>
          </a:p>
          <a:p>
            <a:pPr marL="0" lvl="0" indent="0" algn="l" rtl="0">
              <a:spcBef>
                <a:spcPts val="1000"/>
              </a:spcBef>
              <a:spcAft>
                <a:spcPts val="0"/>
              </a:spcAft>
              <a:buNone/>
            </a:pPr>
            <a:r>
              <a:rPr lang="en-SG"/>
              <a:t>Countermeasures learned</a:t>
            </a:r>
            <a:br>
              <a:rPr lang="en-SG"/>
            </a:br>
            <a:r>
              <a:rPr lang="en-SG"/>
              <a:t>in next few workshops</a:t>
            </a:r>
            <a:endParaRPr/>
          </a:p>
          <a:p>
            <a:pPr marL="0" lvl="0" indent="0" algn="l" rtl="0">
              <a:spcBef>
                <a:spcPts val="1000"/>
              </a:spcBef>
              <a:spcAft>
                <a:spcPts val="0"/>
              </a:spcAft>
              <a:buNone/>
            </a:pPr>
            <a:r>
              <a:rPr lang="en-SG"/>
              <a:t>-&gt; How to reduce overfitting</a:t>
            </a:r>
            <a:endParaRPr/>
          </a:p>
        </p:txBody>
      </p:sp>
      <p:pic>
        <p:nvPicPr>
          <p:cNvPr id="862" name="Google Shape;862;gc3538b388b_0_8"/>
          <p:cNvPicPr preferRelativeResize="0"/>
          <p:nvPr/>
        </p:nvPicPr>
        <p:blipFill>
          <a:blip r:embed="rId3">
            <a:alphaModFix/>
          </a:blip>
          <a:stretch>
            <a:fillRect/>
          </a:stretch>
        </p:blipFill>
        <p:spPr>
          <a:xfrm>
            <a:off x="4986350" y="1748675"/>
            <a:ext cx="6367450" cy="4023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gc3538b388b_0_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869" name="Google Shape;869;gc3538b388b_0_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If a polynomial regression of degree 2 is fitted onto a dataset with 2 independent variables and 1 output, how many features will this model have?</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12    B. 6    C. 5    D. 2</a:t>
            </a:r>
            <a:endParaRPr/>
          </a:p>
        </p:txBody>
      </p:sp>
      <p:pic>
        <p:nvPicPr>
          <p:cNvPr id="870" name="Google Shape;870;gc3538b388b_0_16"/>
          <p:cNvPicPr preferRelativeResize="0"/>
          <p:nvPr/>
        </p:nvPicPr>
        <p:blipFill rotWithShape="1">
          <a:blip r:embed="rId3">
            <a:alphaModFix/>
          </a:blip>
          <a:srcRect t="7450"/>
          <a:stretch/>
        </p:blipFill>
        <p:spPr>
          <a:xfrm>
            <a:off x="838200" y="4371975"/>
            <a:ext cx="5738000" cy="1676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fade">
                                      <p:cBhvr>
                                        <p:cTn id="7" dur="400"/>
                                        <p:tgtEl>
                                          <p:spTgt spid="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ba157d8762_0_10276"/>
          <p:cNvSpPr txBox="1">
            <a:spLocks noGrp="1"/>
          </p:cNvSpPr>
          <p:nvPr>
            <p:ph type="ctrTitle"/>
          </p:nvPr>
        </p:nvSpPr>
        <p:spPr>
          <a:xfrm>
            <a:off x="1052825" y="3927525"/>
            <a:ext cx="10902900" cy="24972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5300"/>
              <a:buNone/>
            </a:pPr>
            <a:r>
              <a:rPr lang="en-SG" sz="6000" b="1"/>
              <a:t>Logistic Regression</a:t>
            </a:r>
            <a:r>
              <a:rPr lang="en-SG" sz="6000"/>
              <a:t> </a:t>
            </a:r>
            <a:endParaRPr sz="6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gc3538b388b_0_40"/>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a:t>Regression vs Classification</a:t>
            </a:r>
            <a:endParaRPr/>
          </a:p>
        </p:txBody>
      </p:sp>
      <p:grpSp>
        <p:nvGrpSpPr>
          <p:cNvPr id="882" name="Google Shape;882;gc3538b388b_0_40"/>
          <p:cNvGrpSpPr/>
          <p:nvPr/>
        </p:nvGrpSpPr>
        <p:grpSpPr>
          <a:xfrm>
            <a:off x="1829879" y="2061780"/>
            <a:ext cx="4210568" cy="3141927"/>
            <a:chOff x="2744034" y="1146343"/>
            <a:chExt cx="1827900" cy="2399700"/>
          </a:xfrm>
        </p:grpSpPr>
        <p:sp>
          <p:nvSpPr>
            <p:cNvPr id="883" name="Google Shape;883;gc3538b388b_0_40"/>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00"/>
            </a:p>
          </p:txBody>
        </p:sp>
        <p:sp>
          <p:nvSpPr>
            <p:cNvPr id="884" name="Google Shape;884;gc3538b388b_0_40"/>
            <p:cNvSpPr/>
            <p:nvPr/>
          </p:nvSpPr>
          <p:spPr>
            <a:xfrm flipH="1">
              <a:off x="2832600" y="1686400"/>
              <a:ext cx="1649400" cy="1769700"/>
            </a:xfrm>
            <a:prstGeom prst="snip1Rect">
              <a:avLst>
                <a:gd name="adj" fmla="val 0"/>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00"/>
            </a:p>
          </p:txBody>
        </p:sp>
        <p:sp>
          <p:nvSpPr>
            <p:cNvPr id="885" name="Google Shape;885;gc3538b388b_0_40"/>
            <p:cNvSpPr txBox="1"/>
            <p:nvPr/>
          </p:nvSpPr>
          <p:spPr>
            <a:xfrm>
              <a:off x="2966450" y="1795520"/>
              <a:ext cx="1383000" cy="147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SG" sz="2200" b="1">
                  <a:solidFill>
                    <a:srgbClr val="FFFFFF"/>
                  </a:solidFill>
                  <a:latin typeface="Roboto"/>
                  <a:ea typeface="Roboto"/>
                  <a:cs typeface="Roboto"/>
                  <a:sym typeface="Roboto"/>
                </a:rPr>
                <a:t>Regression Problem</a:t>
              </a:r>
              <a:endParaRPr sz="2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SG" sz="1800">
                  <a:solidFill>
                    <a:srgbClr val="FFFFFF"/>
                  </a:solidFill>
                  <a:latin typeface="Roboto"/>
                  <a:ea typeface="Roboto"/>
                  <a:cs typeface="Roboto"/>
                  <a:sym typeface="Roboto"/>
                </a:rPr>
                <a:t>Input variable and the output variable are both continuous variables</a:t>
              </a:r>
              <a:endParaRPr sz="1800">
                <a:solidFill>
                  <a:srgbClr val="FFFFFF"/>
                </a:solidFill>
                <a:latin typeface="Roboto"/>
                <a:ea typeface="Roboto"/>
                <a:cs typeface="Roboto"/>
                <a:sym typeface="Roboto"/>
              </a:endParaRPr>
            </a:p>
            <a:p>
              <a:pPr marL="0" lvl="0" indent="0" algn="ctr" rtl="0">
                <a:lnSpc>
                  <a:spcPct val="115000"/>
                </a:lnSpc>
                <a:spcBef>
                  <a:spcPts val="2100"/>
                </a:spcBef>
                <a:spcAft>
                  <a:spcPts val="2100"/>
                </a:spcAft>
                <a:buNone/>
              </a:pPr>
              <a:endParaRPr sz="1800">
                <a:solidFill>
                  <a:srgbClr val="FFFFFF"/>
                </a:solidFill>
                <a:latin typeface="Roboto"/>
                <a:ea typeface="Roboto"/>
                <a:cs typeface="Roboto"/>
                <a:sym typeface="Roboto"/>
              </a:endParaRPr>
            </a:p>
          </p:txBody>
        </p:sp>
      </p:grpSp>
      <p:grpSp>
        <p:nvGrpSpPr>
          <p:cNvPr id="886" name="Google Shape;886;gc3538b388b_0_40"/>
          <p:cNvGrpSpPr/>
          <p:nvPr/>
        </p:nvGrpSpPr>
        <p:grpSpPr>
          <a:xfrm>
            <a:off x="6040791" y="2652439"/>
            <a:ext cx="4210568" cy="3141927"/>
            <a:chOff x="4572084" y="1597469"/>
            <a:chExt cx="1827900" cy="2399700"/>
          </a:xfrm>
        </p:grpSpPr>
        <p:sp>
          <p:nvSpPr>
            <p:cNvPr id="887" name="Google Shape;887;gc3538b388b_0_40"/>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155B5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00"/>
            </a:p>
          </p:txBody>
        </p:sp>
        <p:sp>
          <p:nvSpPr>
            <p:cNvPr id="888" name="Google Shape;888;gc3538b388b_0_40"/>
            <p:cNvSpPr/>
            <p:nvPr/>
          </p:nvSpPr>
          <p:spPr>
            <a:xfrm rot="10800000" flipH="1">
              <a:off x="4662018" y="1687411"/>
              <a:ext cx="1649400" cy="1769700"/>
            </a:xfrm>
            <a:prstGeom prst="snip1Rect">
              <a:avLst>
                <a:gd name="adj" fmla="val 0"/>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100"/>
            </a:p>
          </p:txBody>
        </p:sp>
        <p:sp>
          <p:nvSpPr>
            <p:cNvPr id="889" name="Google Shape;889;gc3538b388b_0_40"/>
            <p:cNvSpPr txBox="1"/>
            <p:nvPr/>
          </p:nvSpPr>
          <p:spPr>
            <a:xfrm>
              <a:off x="4794425" y="1795520"/>
              <a:ext cx="1383000" cy="147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SG" sz="2200" b="1">
                  <a:solidFill>
                    <a:srgbClr val="FFFFFF"/>
                  </a:solidFill>
                  <a:latin typeface="Roboto"/>
                  <a:ea typeface="Roboto"/>
                  <a:cs typeface="Roboto"/>
                  <a:sym typeface="Roboto"/>
                </a:rPr>
                <a:t>Classification Problem</a:t>
              </a:r>
              <a:endParaRPr sz="2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800">
                <a:solidFill>
                  <a:srgbClr val="FFFFFF"/>
                </a:solidFill>
                <a:latin typeface="Roboto"/>
                <a:ea typeface="Roboto"/>
                <a:cs typeface="Roboto"/>
                <a:sym typeface="Roboto"/>
              </a:endParaRPr>
            </a:p>
            <a:p>
              <a:pPr marL="0" lvl="0" indent="0" algn="ctr" rtl="0">
                <a:lnSpc>
                  <a:spcPct val="115000"/>
                </a:lnSpc>
                <a:spcBef>
                  <a:spcPts val="0"/>
                </a:spcBef>
                <a:spcAft>
                  <a:spcPts val="2100"/>
                </a:spcAft>
                <a:buNone/>
              </a:pPr>
              <a:r>
                <a:rPr lang="en-SG" sz="1800">
                  <a:solidFill>
                    <a:srgbClr val="FFFFFF"/>
                  </a:solidFill>
                  <a:latin typeface="Roboto"/>
                  <a:ea typeface="Roboto"/>
                  <a:cs typeface="Roboto"/>
                  <a:sym typeface="Roboto"/>
                </a:rPr>
                <a:t>Output variable is a finite number of discrete variables</a:t>
              </a:r>
              <a:endParaRPr sz="1800">
                <a:solidFill>
                  <a:srgbClr val="FFFFFF"/>
                </a:solidFill>
                <a:latin typeface="Roboto"/>
                <a:ea typeface="Roboto"/>
                <a:cs typeface="Roboto"/>
                <a:sym typeface="Robot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c3538b388b_0_6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Logistic Regression</a:t>
            </a:r>
            <a:endParaRPr/>
          </a:p>
        </p:txBody>
      </p:sp>
      <p:sp>
        <p:nvSpPr>
          <p:cNvPr id="896" name="Google Shape;896;gc3538b388b_0_648"/>
          <p:cNvSpPr txBox="1">
            <a:spLocks noGrp="1"/>
          </p:cNvSpPr>
          <p:nvPr>
            <p:ph type="body" idx="1"/>
          </p:nvPr>
        </p:nvSpPr>
        <p:spPr>
          <a:xfrm>
            <a:off x="838200" y="181137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SG"/>
              <a:t>A classification model, usually binary classification</a:t>
            </a:r>
            <a:endParaRPr/>
          </a:p>
          <a:p>
            <a:pPr marL="457200" lvl="0" indent="-342900" algn="l" rtl="0">
              <a:spcBef>
                <a:spcPts val="0"/>
              </a:spcBef>
              <a:spcAft>
                <a:spcPts val="0"/>
              </a:spcAft>
              <a:buSzPts val="1800"/>
              <a:buChar char="●"/>
            </a:pPr>
            <a:r>
              <a:rPr lang="en-SG"/>
              <a:t>Loved for its simplicity, parallelization, and strong interpretability</a:t>
            </a:r>
            <a:endParaRPr/>
          </a:p>
          <a:p>
            <a:pPr marL="0" lvl="0" indent="0" algn="l" rtl="0">
              <a:spcBef>
                <a:spcPts val="1000"/>
              </a:spcBef>
              <a:spcAft>
                <a:spcPts val="0"/>
              </a:spcAft>
              <a:buNone/>
            </a:pPr>
            <a:endParaRPr/>
          </a:p>
          <a:p>
            <a:pPr marL="0" lvl="0" indent="0" algn="l" rtl="0">
              <a:spcBef>
                <a:spcPts val="1000"/>
              </a:spcBef>
              <a:spcAft>
                <a:spcPts val="0"/>
              </a:spcAft>
              <a:buNone/>
            </a:pPr>
            <a:r>
              <a:rPr lang="en-SG"/>
              <a:t>Why is it called logistic </a:t>
            </a:r>
            <a:r>
              <a:rPr lang="en-SG" u="sng"/>
              <a:t>regression</a:t>
            </a:r>
            <a:r>
              <a:rPr lang="en-SG"/>
              <a:t> then?</a:t>
            </a:r>
            <a:endParaRPr/>
          </a:p>
          <a:p>
            <a:pPr marL="0" lvl="0" indent="0" algn="l" rtl="0">
              <a:spcBef>
                <a:spcPts val="1000"/>
              </a:spcBef>
              <a:spcAft>
                <a:spcPts val="0"/>
              </a:spcAft>
              <a:buNone/>
            </a:pPr>
            <a:r>
              <a:rPr lang="en-SG"/>
              <a:t>→ Underlying mechanism is still linear regression with </a:t>
            </a:r>
            <a:r>
              <a:rPr lang="en-SG" u="sng"/>
              <a:t>1</a:t>
            </a:r>
            <a:r>
              <a:rPr lang="en-SG"/>
              <a:t> change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c3538b388b_0_67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Decision Boundary</a:t>
            </a:r>
            <a:endParaRPr/>
          </a:p>
        </p:txBody>
      </p:sp>
      <p:sp>
        <p:nvSpPr>
          <p:cNvPr id="903" name="Google Shape;903;gc3538b388b_0_679"/>
          <p:cNvSpPr txBox="1">
            <a:spLocks noGrp="1"/>
          </p:cNvSpPr>
          <p:nvPr>
            <p:ph type="body" idx="1"/>
          </p:nvPr>
        </p:nvSpPr>
        <p:spPr>
          <a:xfrm>
            <a:off x="5916975" y="1825625"/>
            <a:ext cx="5436900" cy="4351200"/>
          </a:xfrm>
          <a:prstGeom prst="rect">
            <a:avLst/>
          </a:prstGeom>
        </p:spPr>
        <p:txBody>
          <a:bodyPr spcFirstLastPara="1" wrap="square" lIns="91425" tIns="45700" rIns="91425" bIns="45700" anchor="t" anchorCtr="0">
            <a:normAutofit/>
          </a:bodyPr>
          <a:lstStyle/>
          <a:p>
            <a:pPr marL="457200" lvl="0" indent="-342900" algn="l" rtl="0">
              <a:lnSpc>
                <a:spcPct val="115000"/>
              </a:lnSpc>
              <a:spcBef>
                <a:spcPts val="1000"/>
              </a:spcBef>
              <a:spcAft>
                <a:spcPts val="0"/>
              </a:spcAft>
              <a:buSzPts val="1800"/>
              <a:buChar char="●"/>
            </a:pPr>
            <a:r>
              <a:rPr lang="en-SG"/>
              <a:t>Every point lying on the left/top of the line will be predicted as ‘1’</a:t>
            </a:r>
            <a:br>
              <a:rPr lang="en-SG"/>
            </a:br>
            <a:endParaRPr sz="1000"/>
          </a:p>
          <a:p>
            <a:pPr marL="457200" lvl="0" indent="-342900" algn="l" rtl="0">
              <a:lnSpc>
                <a:spcPct val="100000"/>
              </a:lnSpc>
              <a:spcBef>
                <a:spcPts val="0"/>
              </a:spcBef>
              <a:spcAft>
                <a:spcPts val="0"/>
              </a:spcAft>
              <a:buSzPts val="1800"/>
              <a:buChar char="●"/>
            </a:pPr>
            <a:r>
              <a:rPr lang="en-SG"/>
              <a:t>‘0’ for the other side of the line</a:t>
            </a:r>
            <a:endParaRPr/>
          </a:p>
          <a:p>
            <a:pPr marL="0" lvl="0" indent="0" algn="l" rtl="0">
              <a:spcBef>
                <a:spcPts val="1000"/>
              </a:spcBef>
              <a:spcAft>
                <a:spcPts val="0"/>
              </a:spcAft>
              <a:buNone/>
            </a:pPr>
            <a:endParaRPr/>
          </a:p>
          <a:p>
            <a:pPr marL="0" lvl="0" indent="0" algn="l" rtl="0">
              <a:spcBef>
                <a:spcPts val="1000"/>
              </a:spcBef>
              <a:spcAft>
                <a:spcPts val="0"/>
              </a:spcAft>
              <a:buNone/>
            </a:pPr>
            <a:r>
              <a:rPr lang="en-SG"/>
              <a:t> How to find the decision boundary?</a:t>
            </a:r>
            <a:endParaRPr/>
          </a:p>
          <a:p>
            <a:pPr marL="0" lvl="0" indent="0" algn="l" rtl="0">
              <a:spcBef>
                <a:spcPts val="1000"/>
              </a:spcBef>
              <a:spcAft>
                <a:spcPts val="0"/>
              </a:spcAft>
              <a:buNone/>
            </a:pPr>
            <a:endParaRPr/>
          </a:p>
          <a:p>
            <a:pPr marL="0" lvl="0" indent="0" algn="l" rtl="0">
              <a:spcBef>
                <a:spcPts val="1000"/>
              </a:spcBef>
              <a:spcAft>
                <a:spcPts val="0"/>
              </a:spcAft>
              <a:buNone/>
            </a:pPr>
            <a:r>
              <a:rPr lang="en-SG"/>
              <a:t> ‘Curvy’ boundary</a:t>
            </a:r>
            <a:br>
              <a:rPr lang="en-SG"/>
            </a:br>
            <a:r>
              <a:rPr lang="en-SG"/>
              <a:t>  - needs feature engineering</a:t>
            </a:r>
            <a:endParaRPr/>
          </a:p>
        </p:txBody>
      </p:sp>
      <p:pic>
        <p:nvPicPr>
          <p:cNvPr id="904" name="Google Shape;904;gc3538b388b_0_679"/>
          <p:cNvPicPr preferRelativeResize="0"/>
          <p:nvPr/>
        </p:nvPicPr>
        <p:blipFill rotWithShape="1">
          <a:blip r:embed="rId3">
            <a:alphaModFix/>
          </a:blip>
          <a:srcRect/>
          <a:stretch/>
        </p:blipFill>
        <p:spPr>
          <a:xfrm>
            <a:off x="838192" y="1824937"/>
            <a:ext cx="4491300" cy="4352566"/>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EF160F5-2DE0-411F-BAFC-00CCDE43AB4B}"/>
                  </a:ext>
                </a:extLst>
              </p14:cNvPr>
              <p14:cNvContentPartPr/>
              <p14:nvPr/>
            </p14:nvContentPartPr>
            <p14:xfrm>
              <a:off x="3277800" y="1347120"/>
              <a:ext cx="4227840" cy="3153600"/>
            </p14:xfrm>
          </p:contentPart>
        </mc:Choice>
        <mc:Fallback xmlns="">
          <p:pic>
            <p:nvPicPr>
              <p:cNvPr id="2" name="Ink 1">
                <a:extLst>
                  <a:ext uri="{FF2B5EF4-FFF2-40B4-BE49-F238E27FC236}">
                    <a16:creationId xmlns:a16="http://schemas.microsoft.com/office/drawing/2014/main" id="{DEF160F5-2DE0-411F-BAFC-00CCDE43AB4B}"/>
                  </a:ext>
                </a:extLst>
              </p:cNvPr>
              <p:cNvPicPr/>
              <p:nvPr/>
            </p:nvPicPr>
            <p:blipFill>
              <a:blip r:embed="rId5"/>
              <a:stretch>
                <a:fillRect/>
              </a:stretch>
            </p:blipFill>
            <p:spPr>
              <a:xfrm>
                <a:off x="3268440" y="1337760"/>
                <a:ext cx="4246560" cy="317232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c3538b388b_0_66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SG"/>
              <a:t>Also called ‘activation function’</a:t>
            </a:r>
            <a:endParaRPr/>
          </a:p>
          <a:p>
            <a:pPr marL="0" lvl="0" indent="0" algn="l" rtl="0">
              <a:spcBef>
                <a:spcPts val="1000"/>
              </a:spcBef>
              <a:spcAft>
                <a:spcPts val="0"/>
              </a:spcAft>
              <a:buNone/>
            </a:pPr>
            <a:endParaRPr/>
          </a:p>
          <a:p>
            <a:pPr marL="0" lvl="0" indent="0" algn="l" rtl="0">
              <a:spcBef>
                <a:spcPts val="1000"/>
              </a:spcBef>
              <a:spcAft>
                <a:spcPts val="0"/>
              </a:spcAft>
              <a:buNone/>
            </a:pPr>
            <a:r>
              <a:rPr lang="en-SG" b="1"/>
              <a:t>w</a:t>
            </a:r>
            <a:r>
              <a:rPr lang="en-SG"/>
              <a:t> is a normal vector of the hyperplane</a:t>
            </a:r>
            <a:br>
              <a:rPr lang="en-SG"/>
            </a:br>
            <a:r>
              <a:rPr lang="en-SG"/>
              <a:t>that is the decision boundary</a:t>
            </a:r>
            <a:endParaRPr/>
          </a:p>
        </p:txBody>
      </p:sp>
      <p:sp>
        <p:nvSpPr>
          <p:cNvPr id="911" name="Google Shape;911;gc3538b388b_0_6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Sigmoid/Logistic Function</a:t>
            </a:r>
            <a:endParaRPr/>
          </a:p>
        </p:txBody>
      </p:sp>
      <p:pic>
        <p:nvPicPr>
          <p:cNvPr id="912" name="Google Shape;912;gc3538b388b_0_661"/>
          <p:cNvPicPr preferRelativeResize="0"/>
          <p:nvPr/>
        </p:nvPicPr>
        <p:blipFill>
          <a:blip r:embed="rId3">
            <a:alphaModFix/>
          </a:blip>
          <a:stretch>
            <a:fillRect/>
          </a:stretch>
        </p:blipFill>
        <p:spPr>
          <a:xfrm>
            <a:off x="852458" y="1811375"/>
            <a:ext cx="5119550" cy="1685075"/>
          </a:xfrm>
          <a:prstGeom prst="rect">
            <a:avLst/>
          </a:prstGeom>
          <a:noFill/>
          <a:ln>
            <a:noFill/>
          </a:ln>
        </p:spPr>
      </p:pic>
      <p:sp>
        <p:nvSpPr>
          <p:cNvPr id="913" name="Google Shape;913;gc3538b388b_0_661"/>
          <p:cNvSpPr/>
          <p:nvPr/>
        </p:nvSpPr>
        <p:spPr>
          <a:xfrm>
            <a:off x="6517213" y="1811375"/>
            <a:ext cx="969600" cy="49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4" name="Google Shape;914;gc3538b388b_0_661"/>
          <p:cNvPicPr preferRelativeResize="0"/>
          <p:nvPr/>
        </p:nvPicPr>
        <p:blipFill rotWithShape="1">
          <a:blip r:embed="rId4">
            <a:alphaModFix/>
          </a:blip>
          <a:srcRect l="29577"/>
          <a:stretch/>
        </p:blipFill>
        <p:spPr>
          <a:xfrm>
            <a:off x="8369325" y="1811375"/>
            <a:ext cx="2228600" cy="685100"/>
          </a:xfrm>
          <a:prstGeom prst="rect">
            <a:avLst/>
          </a:prstGeom>
          <a:noFill/>
          <a:ln>
            <a:noFill/>
          </a:ln>
        </p:spPr>
      </p:pic>
      <p:pic>
        <p:nvPicPr>
          <p:cNvPr id="915" name="Google Shape;915;gc3538b388b_0_661"/>
          <p:cNvPicPr preferRelativeResize="0"/>
          <p:nvPr/>
        </p:nvPicPr>
        <p:blipFill>
          <a:blip r:embed="rId5">
            <a:alphaModFix/>
          </a:blip>
          <a:stretch>
            <a:fillRect/>
          </a:stretch>
        </p:blipFill>
        <p:spPr>
          <a:xfrm>
            <a:off x="6234250" y="2681800"/>
            <a:ext cx="5119550" cy="383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Supervised learning main pipeline</a:t>
            </a:r>
            <a:endParaRPr/>
          </a:p>
        </p:txBody>
      </p:sp>
      <p:sp>
        <p:nvSpPr>
          <p:cNvPr id="557" name="Google Shape;557;p3"/>
          <p:cNvSpPr/>
          <p:nvPr/>
        </p:nvSpPr>
        <p:spPr>
          <a:xfrm>
            <a:off x="275208" y="3728621"/>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Data Acquisition</a:t>
            </a:r>
            <a:endParaRPr sz="1400" b="0" i="0" u="none" strike="noStrike" cap="none">
              <a:solidFill>
                <a:srgbClr val="000000"/>
              </a:solidFill>
              <a:latin typeface="Arial"/>
              <a:ea typeface="Arial"/>
              <a:cs typeface="Arial"/>
              <a:sym typeface="Arial"/>
            </a:endParaRPr>
          </a:p>
        </p:txBody>
      </p:sp>
      <p:sp>
        <p:nvSpPr>
          <p:cNvPr id="558" name="Google Shape;558;p3"/>
          <p:cNvSpPr/>
          <p:nvPr/>
        </p:nvSpPr>
        <p:spPr>
          <a:xfrm>
            <a:off x="2706951" y="3728621"/>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Data Exploration and Preparation</a:t>
            </a:r>
            <a:endParaRPr sz="1400" b="0" i="0" u="none" strike="noStrike" cap="none">
              <a:solidFill>
                <a:srgbClr val="000000"/>
              </a:solidFill>
              <a:latin typeface="Arial"/>
              <a:ea typeface="Arial"/>
              <a:cs typeface="Arial"/>
              <a:sym typeface="Arial"/>
            </a:endParaRPr>
          </a:p>
        </p:txBody>
      </p:sp>
      <p:sp>
        <p:nvSpPr>
          <p:cNvPr id="559" name="Google Shape;559;p3"/>
          <p:cNvSpPr/>
          <p:nvPr/>
        </p:nvSpPr>
        <p:spPr>
          <a:xfrm>
            <a:off x="5138694" y="3728621"/>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Model Building &amp; Training</a:t>
            </a:r>
            <a:endParaRPr sz="1400" b="0" i="0" u="none" strike="noStrike" cap="none">
              <a:solidFill>
                <a:srgbClr val="000000"/>
              </a:solidFill>
              <a:latin typeface="Arial"/>
              <a:ea typeface="Arial"/>
              <a:cs typeface="Arial"/>
              <a:sym typeface="Arial"/>
            </a:endParaRPr>
          </a:p>
        </p:txBody>
      </p:sp>
      <p:sp>
        <p:nvSpPr>
          <p:cNvPr id="560" name="Google Shape;560;p3"/>
          <p:cNvSpPr/>
          <p:nvPr/>
        </p:nvSpPr>
        <p:spPr>
          <a:xfrm>
            <a:off x="7570437" y="3728621"/>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Model Testing</a:t>
            </a:r>
            <a:endParaRPr sz="1400" b="0" i="0" u="none" strike="noStrike" cap="none">
              <a:solidFill>
                <a:srgbClr val="000000"/>
              </a:solidFill>
              <a:latin typeface="Arial"/>
              <a:ea typeface="Arial"/>
              <a:cs typeface="Arial"/>
              <a:sym typeface="Arial"/>
            </a:endParaRPr>
          </a:p>
        </p:txBody>
      </p:sp>
      <p:sp>
        <p:nvSpPr>
          <p:cNvPr id="561" name="Google Shape;561;p3"/>
          <p:cNvSpPr/>
          <p:nvPr/>
        </p:nvSpPr>
        <p:spPr>
          <a:xfrm>
            <a:off x="10002180" y="3728620"/>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Model Deployment</a:t>
            </a:r>
            <a:endParaRPr sz="1400" b="0" i="0" u="none" strike="noStrike" cap="none">
              <a:solidFill>
                <a:srgbClr val="000000"/>
              </a:solidFill>
              <a:latin typeface="Arial"/>
              <a:ea typeface="Arial"/>
              <a:cs typeface="Arial"/>
              <a:sym typeface="Arial"/>
            </a:endParaRPr>
          </a:p>
        </p:txBody>
      </p:sp>
      <p:sp>
        <p:nvSpPr>
          <p:cNvPr id="562" name="Google Shape;562;p3"/>
          <p:cNvSpPr/>
          <p:nvPr/>
        </p:nvSpPr>
        <p:spPr>
          <a:xfrm>
            <a:off x="5138694" y="2274163"/>
            <a:ext cx="2015231" cy="1216241"/>
          </a:xfrm>
          <a:prstGeom prst="roundRect">
            <a:avLst>
              <a:gd name="adj" fmla="val 16667"/>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SG" sz="2000" b="1" i="0" u="none" strike="noStrike" cap="none">
                <a:solidFill>
                  <a:schemeClr val="lt1"/>
                </a:solidFill>
                <a:latin typeface="Calibri"/>
                <a:ea typeface="Calibri"/>
                <a:cs typeface="Calibri"/>
                <a:sym typeface="Calibri"/>
              </a:rPr>
              <a:t>Test Data</a:t>
            </a:r>
            <a:endParaRPr sz="1400" b="0" i="0" u="none" strike="noStrike" cap="none">
              <a:solidFill>
                <a:srgbClr val="000000"/>
              </a:solidFill>
              <a:latin typeface="Arial"/>
              <a:ea typeface="Arial"/>
              <a:cs typeface="Arial"/>
              <a:sym typeface="Arial"/>
            </a:endParaRPr>
          </a:p>
        </p:txBody>
      </p:sp>
      <p:cxnSp>
        <p:nvCxnSpPr>
          <p:cNvPr id="563" name="Google Shape;563;p3"/>
          <p:cNvCxnSpPr>
            <a:stCxn id="557" idx="3"/>
            <a:endCxn id="558" idx="1"/>
          </p:cNvCxnSpPr>
          <p:nvPr/>
        </p:nvCxnSpPr>
        <p:spPr>
          <a:xfrm>
            <a:off x="2290439" y="4336742"/>
            <a:ext cx="4164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564" name="Google Shape;564;p3"/>
          <p:cNvCxnSpPr>
            <a:stCxn id="558" idx="3"/>
            <a:endCxn id="559" idx="1"/>
          </p:cNvCxnSpPr>
          <p:nvPr/>
        </p:nvCxnSpPr>
        <p:spPr>
          <a:xfrm>
            <a:off x="4722182" y="4336742"/>
            <a:ext cx="4164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565" name="Google Shape;565;p3"/>
          <p:cNvCxnSpPr>
            <a:stCxn id="559" idx="3"/>
            <a:endCxn id="560" idx="1"/>
          </p:cNvCxnSpPr>
          <p:nvPr/>
        </p:nvCxnSpPr>
        <p:spPr>
          <a:xfrm>
            <a:off x="7153925" y="4336742"/>
            <a:ext cx="4164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566" name="Google Shape;566;p3"/>
          <p:cNvCxnSpPr>
            <a:stCxn id="560" idx="3"/>
            <a:endCxn id="561" idx="1"/>
          </p:cNvCxnSpPr>
          <p:nvPr/>
        </p:nvCxnSpPr>
        <p:spPr>
          <a:xfrm>
            <a:off x="9585668" y="4336742"/>
            <a:ext cx="4164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567" name="Google Shape;567;p3"/>
          <p:cNvCxnSpPr>
            <a:stCxn id="558" idx="0"/>
            <a:endCxn id="562" idx="1"/>
          </p:cNvCxnSpPr>
          <p:nvPr/>
        </p:nvCxnSpPr>
        <p:spPr>
          <a:xfrm rot="-5400000">
            <a:off x="4003467" y="2593421"/>
            <a:ext cx="846300" cy="1424100"/>
          </a:xfrm>
          <a:prstGeom prst="curvedConnector2">
            <a:avLst/>
          </a:prstGeom>
          <a:noFill/>
          <a:ln w="38100" cap="flat" cmpd="sng">
            <a:solidFill>
              <a:schemeClr val="dk1"/>
            </a:solidFill>
            <a:prstDash val="solid"/>
            <a:miter lim="800000"/>
            <a:headEnd type="none" w="sm" len="sm"/>
            <a:tailEnd type="triangle" w="med" len="med"/>
          </a:ln>
        </p:spPr>
      </p:cxnSp>
      <p:cxnSp>
        <p:nvCxnSpPr>
          <p:cNvPr id="568" name="Google Shape;568;p3"/>
          <p:cNvCxnSpPr>
            <a:stCxn id="562" idx="3"/>
            <a:endCxn id="560" idx="0"/>
          </p:cNvCxnSpPr>
          <p:nvPr/>
        </p:nvCxnSpPr>
        <p:spPr>
          <a:xfrm>
            <a:off x="7153925" y="2882284"/>
            <a:ext cx="1424100" cy="846300"/>
          </a:xfrm>
          <a:prstGeom prst="curvedConnector2">
            <a:avLst/>
          </a:prstGeom>
          <a:noFill/>
          <a:ln w="38100" cap="flat" cmpd="sng">
            <a:solidFill>
              <a:schemeClr val="dk1"/>
            </a:solidFill>
            <a:prstDash val="solid"/>
            <a:miter lim="800000"/>
            <a:headEnd type="none" w="sm" len="sm"/>
            <a:tailEnd type="triangle" w="med" len="med"/>
          </a:ln>
        </p:spPr>
      </p:cxnSp>
      <p:cxnSp>
        <p:nvCxnSpPr>
          <p:cNvPr id="569" name="Google Shape;569;p3"/>
          <p:cNvCxnSpPr>
            <a:stCxn id="560" idx="2"/>
            <a:endCxn id="559" idx="2"/>
          </p:cNvCxnSpPr>
          <p:nvPr/>
        </p:nvCxnSpPr>
        <p:spPr>
          <a:xfrm rot="5400000">
            <a:off x="7361852" y="3729262"/>
            <a:ext cx="600" cy="2431800"/>
          </a:xfrm>
          <a:prstGeom prst="curvedConnector3">
            <a:avLst>
              <a:gd name="adj1" fmla="val 37041750"/>
            </a:avLst>
          </a:prstGeom>
          <a:noFill/>
          <a:ln w="38100" cap="flat" cmpd="sng">
            <a:solidFill>
              <a:schemeClr val="dk1"/>
            </a:solidFill>
            <a:prstDash val="solid"/>
            <a:miter lim="800000"/>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gc3538b388b_0_728"/>
          <p:cNvPicPr preferRelativeResize="0"/>
          <p:nvPr/>
        </p:nvPicPr>
        <p:blipFill rotWithShape="1">
          <a:blip r:embed="rId3">
            <a:alphaModFix/>
          </a:blip>
          <a:srcRect/>
          <a:stretch/>
        </p:blipFill>
        <p:spPr>
          <a:xfrm>
            <a:off x="579467" y="2109000"/>
            <a:ext cx="5151200" cy="4055034"/>
          </a:xfrm>
          <a:prstGeom prst="rect">
            <a:avLst/>
          </a:prstGeom>
          <a:noFill/>
          <a:ln>
            <a:noFill/>
          </a:ln>
        </p:spPr>
      </p:pic>
      <p:pic>
        <p:nvPicPr>
          <p:cNvPr id="921" name="Google Shape;921;gc3538b388b_0_728"/>
          <p:cNvPicPr preferRelativeResize="0"/>
          <p:nvPr/>
        </p:nvPicPr>
        <p:blipFill rotWithShape="1">
          <a:blip r:embed="rId4">
            <a:alphaModFix/>
          </a:blip>
          <a:srcRect/>
          <a:stretch/>
        </p:blipFill>
        <p:spPr>
          <a:xfrm>
            <a:off x="6305133" y="2201121"/>
            <a:ext cx="5431401" cy="3870800"/>
          </a:xfrm>
          <a:prstGeom prst="rect">
            <a:avLst/>
          </a:prstGeom>
          <a:noFill/>
          <a:ln>
            <a:noFill/>
          </a:ln>
        </p:spPr>
      </p:pic>
      <p:pic>
        <p:nvPicPr>
          <p:cNvPr id="922" name="Google Shape;922;gc3538b388b_0_728"/>
          <p:cNvPicPr preferRelativeResize="0"/>
          <p:nvPr/>
        </p:nvPicPr>
        <p:blipFill rotWithShape="1">
          <a:blip r:embed="rId5">
            <a:alphaModFix/>
          </a:blip>
          <a:srcRect/>
          <a:stretch/>
        </p:blipFill>
        <p:spPr>
          <a:xfrm>
            <a:off x="533913" y="780675"/>
            <a:ext cx="5242325" cy="1153857"/>
          </a:xfrm>
          <a:prstGeom prst="rect">
            <a:avLst/>
          </a:prstGeom>
          <a:noFill/>
          <a:ln>
            <a:noFill/>
          </a:ln>
        </p:spPr>
      </p:pic>
      <p:pic>
        <p:nvPicPr>
          <p:cNvPr id="923" name="Google Shape;923;gc3538b388b_0_728"/>
          <p:cNvPicPr preferRelativeResize="0"/>
          <p:nvPr/>
        </p:nvPicPr>
        <p:blipFill rotWithShape="1">
          <a:blip r:embed="rId6">
            <a:alphaModFix/>
          </a:blip>
          <a:srcRect l="-5550" r="5550"/>
          <a:stretch/>
        </p:blipFill>
        <p:spPr>
          <a:xfrm>
            <a:off x="6468400" y="478708"/>
            <a:ext cx="4777933" cy="163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c62c4d9f26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Why not linear regression only?</a:t>
            </a:r>
            <a:endParaRPr/>
          </a:p>
        </p:txBody>
      </p:sp>
      <p:sp>
        <p:nvSpPr>
          <p:cNvPr id="930" name="Google Shape;930;gc62c4d9f26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1000"/>
              </a:spcBef>
              <a:spcAft>
                <a:spcPts val="0"/>
              </a:spcAft>
              <a:buSzPts val="2400"/>
              <a:buAutoNum type="arabicPeriod"/>
            </a:pPr>
            <a:r>
              <a:rPr lang="en-SG"/>
              <a:t>Different problems - regression vs classification</a:t>
            </a:r>
            <a:endParaRPr/>
          </a:p>
          <a:p>
            <a:pPr marL="457200" lvl="0" indent="-381000" algn="l" rtl="0">
              <a:lnSpc>
                <a:spcPct val="100000"/>
              </a:lnSpc>
              <a:spcBef>
                <a:spcPts val="0"/>
              </a:spcBef>
              <a:spcAft>
                <a:spcPts val="0"/>
              </a:spcAft>
              <a:buSzPts val="2400"/>
              <a:buAutoNum type="arabicPeriod"/>
            </a:pPr>
            <a:r>
              <a:rPr lang="en-SG"/>
              <a:t>Line of best fit is sensitive to outliers</a:t>
            </a:r>
            <a:endParaRPr/>
          </a:p>
          <a:p>
            <a:pPr marL="0" lvl="0" indent="0" algn="l" rtl="0">
              <a:spcBef>
                <a:spcPts val="1000"/>
              </a:spcBef>
              <a:spcAft>
                <a:spcPts val="0"/>
              </a:spcAft>
              <a:buNone/>
            </a:pPr>
            <a:endParaRPr/>
          </a:p>
        </p:txBody>
      </p:sp>
      <p:pic>
        <p:nvPicPr>
          <p:cNvPr id="931" name="Google Shape;931;gc62c4d9f26_0_31"/>
          <p:cNvPicPr preferRelativeResize="0"/>
          <p:nvPr/>
        </p:nvPicPr>
        <p:blipFill>
          <a:blip r:embed="rId3">
            <a:alphaModFix/>
          </a:blip>
          <a:stretch>
            <a:fillRect/>
          </a:stretch>
        </p:blipFill>
        <p:spPr>
          <a:xfrm>
            <a:off x="1399475" y="2794525"/>
            <a:ext cx="5515549" cy="3447224"/>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0088F19-FEBB-4BBA-9939-5735A676B495}"/>
                  </a:ext>
                </a:extLst>
              </p14:cNvPr>
              <p14:cNvContentPartPr/>
              <p14:nvPr/>
            </p14:nvContentPartPr>
            <p14:xfrm>
              <a:off x="2082960" y="3337200"/>
              <a:ext cx="1235880" cy="2745360"/>
            </p14:xfrm>
          </p:contentPart>
        </mc:Choice>
        <mc:Fallback xmlns="">
          <p:pic>
            <p:nvPicPr>
              <p:cNvPr id="2" name="Ink 1">
                <a:extLst>
                  <a:ext uri="{FF2B5EF4-FFF2-40B4-BE49-F238E27FC236}">
                    <a16:creationId xmlns:a16="http://schemas.microsoft.com/office/drawing/2014/main" id="{80088F19-FEBB-4BBA-9939-5735A676B495}"/>
                  </a:ext>
                </a:extLst>
              </p:cNvPr>
              <p:cNvPicPr/>
              <p:nvPr/>
            </p:nvPicPr>
            <p:blipFill>
              <a:blip r:embed="rId5"/>
              <a:stretch>
                <a:fillRect/>
              </a:stretch>
            </p:blipFill>
            <p:spPr>
              <a:xfrm>
                <a:off x="2073600" y="3327840"/>
                <a:ext cx="1254600" cy="27640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c3538b388b_0_6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Binary Classification</a:t>
            </a:r>
            <a:endParaRPr/>
          </a:p>
        </p:txBody>
      </p:sp>
      <p:sp>
        <p:nvSpPr>
          <p:cNvPr id="938" name="Google Shape;938;gc3538b388b_0_655"/>
          <p:cNvSpPr txBox="1">
            <a:spLocks noGrp="1"/>
          </p:cNvSpPr>
          <p:nvPr>
            <p:ph type="body" idx="1"/>
          </p:nvPr>
        </p:nvSpPr>
        <p:spPr>
          <a:xfrm>
            <a:off x="838200" y="1825625"/>
            <a:ext cx="5577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There is only two state of the outputs:</a:t>
            </a:r>
            <a:endParaRPr/>
          </a:p>
          <a:p>
            <a:pPr marL="0" lvl="0" indent="0" algn="l" rtl="0">
              <a:spcBef>
                <a:spcPts val="1000"/>
              </a:spcBef>
              <a:spcAft>
                <a:spcPts val="0"/>
              </a:spcAft>
              <a:buNone/>
            </a:pPr>
            <a:r>
              <a:rPr lang="en-SG"/>
              <a:t>→ 1 or 0</a:t>
            </a:r>
            <a:endParaRPr/>
          </a:p>
          <a:p>
            <a:pPr marL="0" lvl="0" indent="0" algn="l" rtl="0">
              <a:spcBef>
                <a:spcPts val="1000"/>
              </a:spcBef>
              <a:spcAft>
                <a:spcPts val="0"/>
              </a:spcAft>
              <a:buNone/>
            </a:pPr>
            <a:endParaRPr/>
          </a:p>
          <a:p>
            <a:pPr marL="0" lvl="0" indent="0" algn="l" rtl="0">
              <a:spcBef>
                <a:spcPts val="1000"/>
              </a:spcBef>
              <a:spcAft>
                <a:spcPts val="0"/>
              </a:spcAft>
              <a:buNone/>
            </a:pPr>
            <a:r>
              <a:rPr lang="en-SG"/>
              <a:t>The model regresses for the probabilities of a categorical outcome.</a:t>
            </a:r>
            <a:endParaRPr/>
          </a:p>
        </p:txBody>
      </p:sp>
      <p:pic>
        <p:nvPicPr>
          <p:cNvPr id="939" name="Google Shape;939;gc3538b388b_0_655"/>
          <p:cNvPicPr preferRelativeResize="0"/>
          <p:nvPr/>
        </p:nvPicPr>
        <p:blipFill>
          <a:blip r:embed="rId3">
            <a:alphaModFix/>
          </a:blip>
          <a:stretch>
            <a:fillRect/>
          </a:stretch>
        </p:blipFill>
        <p:spPr>
          <a:xfrm>
            <a:off x="7157425" y="1825625"/>
            <a:ext cx="3042175" cy="34726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E15BE5-F692-4747-985B-72223E5843E4}"/>
                  </a:ext>
                </a:extLst>
              </p14:cNvPr>
              <p14:cNvContentPartPr/>
              <p14:nvPr/>
            </p14:nvContentPartPr>
            <p14:xfrm>
              <a:off x="7157880" y="1653120"/>
              <a:ext cx="2543040" cy="2970360"/>
            </p14:xfrm>
          </p:contentPart>
        </mc:Choice>
        <mc:Fallback xmlns="">
          <p:pic>
            <p:nvPicPr>
              <p:cNvPr id="2" name="Ink 1">
                <a:extLst>
                  <a:ext uri="{FF2B5EF4-FFF2-40B4-BE49-F238E27FC236}">
                    <a16:creationId xmlns:a16="http://schemas.microsoft.com/office/drawing/2014/main" id="{E3E15BE5-F692-4747-985B-72223E5843E4}"/>
                  </a:ext>
                </a:extLst>
              </p:cNvPr>
              <p:cNvPicPr/>
              <p:nvPr/>
            </p:nvPicPr>
            <p:blipFill>
              <a:blip r:embed="rId5"/>
              <a:stretch>
                <a:fillRect/>
              </a:stretch>
            </p:blipFill>
            <p:spPr>
              <a:xfrm>
                <a:off x="7148520" y="1643760"/>
                <a:ext cx="2561760" cy="298908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gc3538b388b_0_7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946" name="Google Shape;946;gc3538b388b_0_7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Why is the sigmoid function so important in logistic regression?</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To engineer features of the model so that it will bounded between 0 to</a:t>
            </a:r>
            <a:br>
              <a:rPr lang="en-SG"/>
            </a:br>
            <a:r>
              <a:rPr lang="en-SG"/>
              <a:t>      1 for probability calculations</a:t>
            </a:r>
            <a:endParaRPr/>
          </a:p>
          <a:p>
            <a:pPr marL="0" lvl="0" indent="0" algn="l" rtl="0">
              <a:spcBef>
                <a:spcPts val="1000"/>
              </a:spcBef>
              <a:spcAft>
                <a:spcPts val="0"/>
              </a:spcAft>
              <a:buNone/>
            </a:pPr>
            <a:r>
              <a:rPr lang="en-SG"/>
              <a:t>B.  To squash the output of the model to [0, 1] so that outliers don’t affect</a:t>
            </a:r>
            <a:br>
              <a:rPr lang="en-SG"/>
            </a:br>
            <a:r>
              <a:rPr lang="en-SG"/>
              <a:t>      the decision boundary by a lot</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An example to predict whether an outcome of ‘0’ or ‘1’ was used earlier. This is known as “binary classification”. Can logistic regression be used then to predict more than two classes i.e. multiclass classification. (Yes/No)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c3538b388b_0_695"/>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a:t>Logistic Regression Pipeline</a:t>
            </a:r>
            <a:endParaRPr/>
          </a:p>
        </p:txBody>
      </p:sp>
      <p:sp>
        <p:nvSpPr>
          <p:cNvPr id="953" name="Google Shape;953;gc3538b388b_0_695"/>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rmAutofit/>
          </a:bodyPr>
          <a:lstStyle/>
          <a:p>
            <a:pPr marL="457200" lvl="0" indent="-419100" algn="l" rtl="0">
              <a:spcBef>
                <a:spcPts val="0"/>
              </a:spcBef>
              <a:spcAft>
                <a:spcPts val="0"/>
              </a:spcAft>
              <a:buSzPts val="3000"/>
              <a:buAutoNum type="arabicParenR"/>
            </a:pPr>
            <a:r>
              <a:rPr lang="en-SG" sz="3000"/>
              <a:t>Find the h function (hypothesis)</a:t>
            </a:r>
            <a:endParaRPr sz="3000"/>
          </a:p>
          <a:p>
            <a:pPr marL="457200" lvl="0" indent="-419100" algn="l" rtl="0">
              <a:spcBef>
                <a:spcPts val="0"/>
              </a:spcBef>
              <a:spcAft>
                <a:spcPts val="0"/>
              </a:spcAft>
              <a:buSzPts val="3000"/>
              <a:buAutoNum type="arabicParenR"/>
            </a:pPr>
            <a:r>
              <a:rPr lang="en-SG" sz="3000"/>
              <a:t>Find the loss function</a:t>
            </a:r>
            <a:endParaRPr sz="3000"/>
          </a:p>
          <a:p>
            <a:pPr marL="457200" lvl="0" indent="-419100" algn="l" rtl="0">
              <a:spcBef>
                <a:spcPts val="0"/>
              </a:spcBef>
              <a:spcAft>
                <a:spcPts val="0"/>
              </a:spcAft>
              <a:buSzPts val="3000"/>
              <a:buAutoNum type="arabicParenR"/>
            </a:pPr>
            <a:r>
              <a:rPr lang="en-SG" sz="3000"/>
              <a:t>Apply gradient descent method using the derivative of the loss function</a:t>
            </a:r>
            <a:endParaRPr sz="3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2BC6C5B-B6BA-4A59-8276-AB3B447DE22D}"/>
                  </a:ext>
                </a:extLst>
              </p14:cNvPr>
              <p14:cNvContentPartPr/>
              <p14:nvPr/>
            </p14:nvContentPartPr>
            <p14:xfrm>
              <a:off x="2419920" y="3265560"/>
              <a:ext cx="5320440" cy="1153800"/>
            </p14:xfrm>
          </p:contentPart>
        </mc:Choice>
        <mc:Fallback xmlns="">
          <p:pic>
            <p:nvPicPr>
              <p:cNvPr id="2" name="Ink 1">
                <a:extLst>
                  <a:ext uri="{FF2B5EF4-FFF2-40B4-BE49-F238E27FC236}">
                    <a16:creationId xmlns:a16="http://schemas.microsoft.com/office/drawing/2014/main" id="{E2BC6C5B-B6BA-4A59-8276-AB3B447DE22D}"/>
                  </a:ext>
                </a:extLst>
              </p:cNvPr>
              <p:cNvPicPr/>
              <p:nvPr/>
            </p:nvPicPr>
            <p:blipFill>
              <a:blip r:embed="rId4"/>
              <a:stretch>
                <a:fillRect/>
              </a:stretch>
            </p:blipFill>
            <p:spPr>
              <a:xfrm>
                <a:off x="2410560" y="3256200"/>
                <a:ext cx="5339160" cy="117252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c3538b388b_0_718"/>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a:t>Hypothesis</a:t>
            </a:r>
            <a:endParaRPr/>
          </a:p>
        </p:txBody>
      </p:sp>
      <p:pic>
        <p:nvPicPr>
          <p:cNvPr id="960" name="Google Shape;960;gc3538b388b_0_718"/>
          <p:cNvPicPr preferRelativeResize="0"/>
          <p:nvPr/>
        </p:nvPicPr>
        <p:blipFill rotWithShape="1">
          <a:blip r:embed="rId3">
            <a:alphaModFix/>
          </a:blip>
          <a:srcRect/>
          <a:stretch/>
        </p:blipFill>
        <p:spPr>
          <a:xfrm>
            <a:off x="1738399" y="2272401"/>
            <a:ext cx="4788910" cy="1054075"/>
          </a:xfrm>
          <a:prstGeom prst="rect">
            <a:avLst/>
          </a:prstGeom>
          <a:noFill/>
          <a:ln>
            <a:noFill/>
          </a:ln>
        </p:spPr>
      </p:pic>
      <p:pic>
        <p:nvPicPr>
          <p:cNvPr id="961" name="Google Shape;961;gc3538b388b_0_718"/>
          <p:cNvPicPr preferRelativeResize="0"/>
          <p:nvPr/>
        </p:nvPicPr>
        <p:blipFill rotWithShape="1">
          <a:blip r:embed="rId4">
            <a:alphaModFix/>
          </a:blip>
          <a:srcRect/>
          <a:stretch/>
        </p:blipFill>
        <p:spPr>
          <a:xfrm>
            <a:off x="1738400" y="3240925"/>
            <a:ext cx="3708075" cy="1265250"/>
          </a:xfrm>
          <a:prstGeom prst="rect">
            <a:avLst/>
          </a:prstGeom>
          <a:noFill/>
          <a:ln>
            <a:noFill/>
          </a:ln>
        </p:spPr>
      </p:pic>
      <p:pic>
        <p:nvPicPr>
          <p:cNvPr id="962" name="Google Shape;962;gc3538b388b_0_718"/>
          <p:cNvPicPr preferRelativeResize="0"/>
          <p:nvPr/>
        </p:nvPicPr>
        <p:blipFill rotWithShape="1">
          <a:blip r:embed="rId5">
            <a:alphaModFix/>
          </a:blip>
          <a:srcRect/>
          <a:stretch/>
        </p:blipFill>
        <p:spPr>
          <a:xfrm>
            <a:off x="6814433" y="2210457"/>
            <a:ext cx="4538442" cy="2885850"/>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DF664393-D0A6-4084-A13E-09BEEF316BA6}"/>
                  </a:ext>
                </a:extLst>
              </p14:cNvPr>
              <p14:cNvContentPartPr/>
              <p14:nvPr/>
            </p14:nvContentPartPr>
            <p14:xfrm>
              <a:off x="2767320" y="1469520"/>
              <a:ext cx="4105080" cy="2868120"/>
            </p14:xfrm>
          </p:contentPart>
        </mc:Choice>
        <mc:Fallback xmlns="">
          <p:pic>
            <p:nvPicPr>
              <p:cNvPr id="2" name="Ink 1">
                <a:extLst>
                  <a:ext uri="{FF2B5EF4-FFF2-40B4-BE49-F238E27FC236}">
                    <a16:creationId xmlns:a16="http://schemas.microsoft.com/office/drawing/2014/main" id="{DF664393-D0A6-4084-A13E-09BEEF316BA6}"/>
                  </a:ext>
                </a:extLst>
              </p:cNvPr>
              <p:cNvPicPr/>
              <p:nvPr/>
            </p:nvPicPr>
            <p:blipFill>
              <a:blip r:embed="rId7"/>
              <a:stretch>
                <a:fillRect/>
              </a:stretch>
            </p:blipFill>
            <p:spPr>
              <a:xfrm>
                <a:off x="2757960" y="1460160"/>
                <a:ext cx="4123800" cy="28868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c3538b388b_0_701"/>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a:t>Loss function</a:t>
            </a:r>
            <a:endParaRPr/>
          </a:p>
        </p:txBody>
      </p:sp>
      <p:sp>
        <p:nvSpPr>
          <p:cNvPr id="969" name="Google Shape;969;gc3538b388b_0_701"/>
          <p:cNvSpPr txBox="1">
            <a:spLocks noGrp="1"/>
          </p:cNvSpPr>
          <p:nvPr>
            <p:ph type="body" idx="1"/>
          </p:nvPr>
        </p:nvSpPr>
        <p:spPr>
          <a:xfrm>
            <a:off x="1738400" y="2130400"/>
            <a:ext cx="9374100" cy="3911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sz="2400"/>
              <a:t>The more ‘wrong’ the prediction,</a:t>
            </a:r>
            <a:br>
              <a:rPr lang="en-SG" sz="2400"/>
            </a:br>
            <a:r>
              <a:rPr lang="en-SG" sz="2400"/>
              <a:t>penalise it more heavily.</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SG" sz="2400"/>
              <a:t>Just understand how ...</a:t>
            </a:r>
            <a:endParaRPr sz="2400"/>
          </a:p>
        </p:txBody>
      </p:sp>
      <p:pic>
        <p:nvPicPr>
          <p:cNvPr id="970" name="Google Shape;970;gc3538b388b_0_701"/>
          <p:cNvPicPr preferRelativeResize="0"/>
          <p:nvPr/>
        </p:nvPicPr>
        <p:blipFill rotWithShape="1">
          <a:blip r:embed="rId3">
            <a:alphaModFix/>
          </a:blip>
          <a:srcRect/>
          <a:stretch/>
        </p:blipFill>
        <p:spPr>
          <a:xfrm>
            <a:off x="1738400" y="4162925"/>
            <a:ext cx="9374099" cy="2182225"/>
          </a:xfrm>
          <a:prstGeom prst="rect">
            <a:avLst/>
          </a:prstGeom>
          <a:noFill/>
          <a:ln>
            <a:noFill/>
          </a:ln>
        </p:spPr>
      </p:pic>
      <p:pic>
        <p:nvPicPr>
          <p:cNvPr id="971" name="Google Shape;971;gc3538b388b_0_701"/>
          <p:cNvPicPr preferRelativeResize="0"/>
          <p:nvPr/>
        </p:nvPicPr>
        <p:blipFill>
          <a:blip r:embed="rId4">
            <a:alphaModFix/>
          </a:blip>
          <a:stretch>
            <a:fillRect/>
          </a:stretch>
        </p:blipFill>
        <p:spPr>
          <a:xfrm>
            <a:off x="6740274" y="607900"/>
            <a:ext cx="4204276" cy="3388801"/>
          </a:xfrm>
          <a:prstGeom prst="rect">
            <a:avLst/>
          </a:prstGeom>
          <a:noFill/>
          <a:ln>
            <a:noFill/>
          </a:ln>
        </p:spPr>
      </p:pic>
      <p:sp>
        <p:nvSpPr>
          <p:cNvPr id="972" name="Google Shape;972;gc3538b388b_0_701"/>
          <p:cNvSpPr txBox="1"/>
          <p:nvPr/>
        </p:nvSpPr>
        <p:spPr>
          <a:xfrm>
            <a:off x="2952750" y="5205425"/>
            <a:ext cx="34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latin typeface="Nunito"/>
                <a:ea typeface="Nunito"/>
                <a:cs typeface="Nunito"/>
                <a:sym typeface="Nunito"/>
              </a:rPr>
              <a:t>m</a:t>
            </a:r>
            <a:endParaRPr>
              <a:latin typeface="Nunito"/>
              <a:ea typeface="Nunito"/>
              <a:cs typeface="Nunito"/>
              <a:sym typeface="Nunito"/>
            </a:endParaRPr>
          </a:p>
        </p:txBody>
      </p:sp>
      <p:sp>
        <p:nvSpPr>
          <p:cNvPr id="973" name="Google Shape;973;gc3538b388b_0_701"/>
          <p:cNvSpPr txBox="1"/>
          <p:nvPr/>
        </p:nvSpPr>
        <p:spPr>
          <a:xfrm>
            <a:off x="5967413" y="5205425"/>
            <a:ext cx="34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latin typeface="Nunito"/>
                <a:ea typeface="Nunito"/>
                <a:cs typeface="Nunito"/>
                <a:sym typeface="Nunito"/>
              </a:rPr>
              <a:t>m</a:t>
            </a:r>
            <a:endParaRPr>
              <a:latin typeface="Nunito"/>
              <a:ea typeface="Nunito"/>
              <a:cs typeface="Nunito"/>
              <a:sym typeface="Nunito"/>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5A69299-B8E5-4C37-BC7D-C60B3297D7E2}"/>
                  </a:ext>
                </a:extLst>
              </p14:cNvPr>
              <p14:cNvContentPartPr/>
              <p14:nvPr/>
            </p14:nvContentPartPr>
            <p14:xfrm>
              <a:off x="5983560" y="795960"/>
              <a:ext cx="5218200" cy="5898960"/>
            </p14:xfrm>
          </p:contentPart>
        </mc:Choice>
        <mc:Fallback xmlns="">
          <p:pic>
            <p:nvPicPr>
              <p:cNvPr id="2" name="Ink 1">
                <a:extLst>
                  <a:ext uri="{FF2B5EF4-FFF2-40B4-BE49-F238E27FC236}">
                    <a16:creationId xmlns:a16="http://schemas.microsoft.com/office/drawing/2014/main" id="{85A69299-B8E5-4C37-BC7D-C60B3297D7E2}"/>
                  </a:ext>
                </a:extLst>
              </p:cNvPr>
              <p:cNvPicPr/>
              <p:nvPr/>
            </p:nvPicPr>
            <p:blipFill>
              <a:blip r:embed="rId6"/>
              <a:stretch>
                <a:fillRect/>
              </a:stretch>
            </p:blipFill>
            <p:spPr>
              <a:xfrm>
                <a:off x="5974200" y="786600"/>
                <a:ext cx="5236920" cy="591768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c3538b388b_0_709"/>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a:t>Apply gradient descent method</a:t>
            </a:r>
            <a:endParaRPr/>
          </a:p>
        </p:txBody>
      </p:sp>
      <p:sp>
        <p:nvSpPr>
          <p:cNvPr id="980" name="Google Shape;980;gc3538b388b_0_709"/>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SG" sz="2400"/>
              <a:t>Update the weights using the gradient descent method with the formula below. Iterate till the loss converges to a minma</a:t>
            </a:r>
            <a:endParaRPr sz="2400"/>
          </a:p>
          <a:p>
            <a:pPr marL="0" lvl="0" indent="0" algn="l" rtl="0">
              <a:spcBef>
                <a:spcPts val="0"/>
              </a:spcBef>
              <a:spcAft>
                <a:spcPts val="0"/>
              </a:spcAft>
              <a:buNone/>
            </a:pPr>
            <a:endParaRPr sz="2400"/>
          </a:p>
        </p:txBody>
      </p:sp>
      <p:pic>
        <p:nvPicPr>
          <p:cNvPr id="981" name="Google Shape;981;gc3538b388b_0_709"/>
          <p:cNvPicPr preferRelativeResize="0"/>
          <p:nvPr/>
        </p:nvPicPr>
        <p:blipFill rotWithShape="1">
          <a:blip r:embed="rId3">
            <a:alphaModFix/>
          </a:blip>
          <a:srcRect/>
          <a:stretch/>
        </p:blipFill>
        <p:spPr>
          <a:xfrm>
            <a:off x="1799926" y="3786463"/>
            <a:ext cx="5086600" cy="11226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25B94B7-8E5C-478E-80B2-659CE67AD3D6}"/>
                  </a:ext>
                </a:extLst>
              </p14:cNvPr>
              <p14:cNvContentPartPr/>
              <p14:nvPr/>
            </p14:nvContentPartPr>
            <p14:xfrm>
              <a:off x="2726280" y="4816800"/>
              <a:ext cx="4105440" cy="347400"/>
            </p14:xfrm>
          </p:contentPart>
        </mc:Choice>
        <mc:Fallback xmlns="">
          <p:pic>
            <p:nvPicPr>
              <p:cNvPr id="2" name="Ink 1">
                <a:extLst>
                  <a:ext uri="{FF2B5EF4-FFF2-40B4-BE49-F238E27FC236}">
                    <a16:creationId xmlns:a16="http://schemas.microsoft.com/office/drawing/2014/main" id="{825B94B7-8E5C-478E-80B2-659CE67AD3D6}"/>
                  </a:ext>
                </a:extLst>
              </p:cNvPr>
              <p:cNvPicPr/>
              <p:nvPr/>
            </p:nvPicPr>
            <p:blipFill>
              <a:blip r:embed="rId5"/>
              <a:stretch>
                <a:fillRect/>
              </a:stretch>
            </p:blipFill>
            <p:spPr>
              <a:xfrm>
                <a:off x="2716920" y="4807440"/>
                <a:ext cx="4124160" cy="36612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c3538b388b_0_7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988" name="Google Shape;988;gc3538b388b_0_7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There is a false positive (0 label predicted as 1) and the h function outputs a number close to 0.9 for this data point.</a:t>
            </a:r>
            <a:endParaRPr/>
          </a:p>
          <a:p>
            <a:pPr marL="0" lvl="0" indent="0" algn="l" rtl="0">
              <a:spcBef>
                <a:spcPts val="1000"/>
              </a:spcBef>
              <a:spcAft>
                <a:spcPts val="0"/>
              </a:spcAft>
              <a:buNone/>
            </a:pPr>
            <a:r>
              <a:rPr lang="en-SG"/>
              <a:t>How does this data point affect the overall cost?</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It increases the cost by a lot.</a:t>
            </a:r>
            <a:endParaRPr/>
          </a:p>
          <a:p>
            <a:pPr marL="0" lvl="0" indent="0" algn="l" rtl="0">
              <a:spcBef>
                <a:spcPts val="1000"/>
              </a:spcBef>
              <a:spcAft>
                <a:spcPts val="0"/>
              </a:spcAft>
              <a:buNone/>
            </a:pPr>
            <a:r>
              <a:rPr lang="en-SG"/>
              <a:t>B.  It decreases the cost by a lot.</a:t>
            </a:r>
            <a:endParaRPr/>
          </a:p>
          <a:p>
            <a:pPr marL="0" lvl="0" indent="0" algn="l" rtl="0">
              <a:spcBef>
                <a:spcPts val="1000"/>
              </a:spcBef>
              <a:spcAft>
                <a:spcPts val="0"/>
              </a:spcAft>
              <a:buNone/>
            </a:pPr>
            <a:r>
              <a:rPr lang="en-SG"/>
              <a:t>C.  There is no change to the cost.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gc3538b388b_0_7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Multi-class Classification - Two Main Approaches</a:t>
            </a:r>
            <a:endParaRPr/>
          </a:p>
        </p:txBody>
      </p:sp>
      <p:pic>
        <p:nvPicPr>
          <p:cNvPr id="995" name="Google Shape;995;gc3538b388b_0_742"/>
          <p:cNvPicPr preferRelativeResize="0"/>
          <p:nvPr/>
        </p:nvPicPr>
        <p:blipFill>
          <a:blip r:embed="rId3">
            <a:alphaModFix/>
          </a:blip>
          <a:stretch>
            <a:fillRect/>
          </a:stretch>
        </p:blipFill>
        <p:spPr>
          <a:xfrm>
            <a:off x="1945838" y="1690825"/>
            <a:ext cx="8300313" cy="445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ba157d8762_2_6"/>
          <p:cNvSpPr txBox="1">
            <a:spLocks noGrp="1"/>
          </p:cNvSpPr>
          <p:nvPr>
            <p:ph type="ctrTitle"/>
          </p:nvPr>
        </p:nvSpPr>
        <p:spPr>
          <a:xfrm>
            <a:off x="1052825" y="3927525"/>
            <a:ext cx="10902900" cy="24972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5300"/>
              <a:buNone/>
            </a:pPr>
            <a:r>
              <a:rPr lang="en-SG" sz="6000" b="1"/>
              <a:t>Linear Regression</a:t>
            </a:r>
            <a:r>
              <a:rPr lang="en-SG" sz="6000"/>
              <a:t> </a:t>
            </a:r>
            <a:endParaRPr sz="6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c3538b388b_0_7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Multi-class Classification - One-vs-all</a:t>
            </a:r>
            <a:endParaRPr/>
          </a:p>
        </p:txBody>
      </p:sp>
      <p:pic>
        <p:nvPicPr>
          <p:cNvPr id="1002" name="Google Shape;1002;gc3538b388b_0_748"/>
          <p:cNvPicPr preferRelativeResize="0"/>
          <p:nvPr/>
        </p:nvPicPr>
        <p:blipFill>
          <a:blip r:embed="rId3">
            <a:alphaModFix/>
          </a:blip>
          <a:stretch>
            <a:fillRect/>
          </a:stretch>
        </p:blipFill>
        <p:spPr>
          <a:xfrm>
            <a:off x="2549375" y="2113850"/>
            <a:ext cx="7093251" cy="4438350"/>
          </a:xfrm>
          <a:prstGeom prst="rect">
            <a:avLst/>
          </a:prstGeom>
          <a:noFill/>
          <a:ln>
            <a:noFill/>
          </a:ln>
        </p:spPr>
      </p:pic>
      <p:sp>
        <p:nvSpPr>
          <p:cNvPr id="1003" name="Google Shape;1003;gc3538b388b_0_748"/>
          <p:cNvSpPr txBox="1">
            <a:spLocks noGrp="1"/>
          </p:cNvSpPr>
          <p:nvPr>
            <p:ph type="body" idx="1"/>
          </p:nvPr>
        </p:nvSpPr>
        <p:spPr>
          <a:xfrm>
            <a:off x="838200" y="1438350"/>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Classifier 1: [Green] vs [Red, Blue]      Classifier 2: [Blue] vs [Green, Red]</a:t>
            </a:r>
            <a:endParaRPr/>
          </a:p>
          <a:p>
            <a:pPr marL="0" lvl="0" indent="0" algn="l" rtl="0">
              <a:spcBef>
                <a:spcPts val="1000"/>
              </a:spcBef>
              <a:spcAft>
                <a:spcPts val="0"/>
              </a:spcAft>
              <a:buNone/>
            </a:pPr>
            <a:r>
              <a:rPr lang="en-SG"/>
              <a:t>Classifier 3: [Red] vs [Blue, Green]</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A411A9F-7362-4431-9459-67D56B662F6A}"/>
                  </a:ext>
                </a:extLst>
              </p14:cNvPr>
              <p14:cNvContentPartPr/>
              <p14:nvPr/>
            </p14:nvContentPartPr>
            <p14:xfrm>
              <a:off x="7494840" y="2265480"/>
              <a:ext cx="1511640" cy="3908880"/>
            </p14:xfrm>
          </p:contentPart>
        </mc:Choice>
        <mc:Fallback xmlns="">
          <p:pic>
            <p:nvPicPr>
              <p:cNvPr id="2" name="Ink 1">
                <a:extLst>
                  <a:ext uri="{FF2B5EF4-FFF2-40B4-BE49-F238E27FC236}">
                    <a16:creationId xmlns:a16="http://schemas.microsoft.com/office/drawing/2014/main" id="{AA411A9F-7362-4431-9459-67D56B662F6A}"/>
                  </a:ext>
                </a:extLst>
              </p:cNvPr>
              <p:cNvPicPr/>
              <p:nvPr/>
            </p:nvPicPr>
            <p:blipFill>
              <a:blip r:embed="rId5"/>
              <a:stretch>
                <a:fillRect/>
              </a:stretch>
            </p:blipFill>
            <p:spPr>
              <a:xfrm>
                <a:off x="7485480" y="2256120"/>
                <a:ext cx="1530360" cy="392760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gc3538b388b_0_774"/>
          <p:cNvPicPr preferRelativeResize="0"/>
          <p:nvPr/>
        </p:nvPicPr>
        <p:blipFill>
          <a:blip r:embed="rId3">
            <a:alphaModFix/>
          </a:blip>
          <a:stretch>
            <a:fillRect/>
          </a:stretch>
        </p:blipFill>
        <p:spPr>
          <a:xfrm>
            <a:off x="986538" y="534099"/>
            <a:ext cx="10218926" cy="5789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c3538b388b_0_7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Multi-class Classification - Multinomial</a:t>
            </a:r>
            <a:endParaRPr/>
          </a:p>
        </p:txBody>
      </p:sp>
      <p:sp>
        <p:nvSpPr>
          <p:cNvPr id="1016" name="Google Shape;1016;gc3538b388b_0_76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SG"/>
              <a:t>Also used in neural networks!</a:t>
            </a:r>
            <a:endParaRPr/>
          </a:p>
        </p:txBody>
      </p:sp>
      <p:pic>
        <p:nvPicPr>
          <p:cNvPr id="1017" name="Google Shape;1017;gc3538b388b_0_765"/>
          <p:cNvPicPr preferRelativeResize="0"/>
          <p:nvPr/>
        </p:nvPicPr>
        <p:blipFill>
          <a:blip r:embed="rId3">
            <a:alphaModFix/>
          </a:blip>
          <a:stretch>
            <a:fillRect/>
          </a:stretch>
        </p:blipFill>
        <p:spPr>
          <a:xfrm>
            <a:off x="838199" y="2096600"/>
            <a:ext cx="5680400" cy="2921850"/>
          </a:xfrm>
          <a:prstGeom prst="rect">
            <a:avLst/>
          </a:prstGeom>
          <a:noFill/>
          <a:ln>
            <a:noFill/>
          </a:ln>
        </p:spPr>
      </p:pic>
      <p:pic>
        <p:nvPicPr>
          <p:cNvPr id="1018" name="Google Shape;1018;gc3538b388b_0_765"/>
          <p:cNvPicPr preferRelativeResize="0"/>
          <p:nvPr/>
        </p:nvPicPr>
        <p:blipFill>
          <a:blip r:embed="rId4">
            <a:alphaModFix/>
          </a:blip>
          <a:stretch>
            <a:fillRect/>
          </a:stretch>
        </p:blipFill>
        <p:spPr>
          <a:xfrm>
            <a:off x="6899728" y="2776015"/>
            <a:ext cx="4454075" cy="156302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4FB922C-286F-4E23-8956-790ACE9DE345}"/>
                  </a:ext>
                </a:extLst>
              </p14:cNvPr>
              <p14:cNvContentPartPr/>
              <p14:nvPr/>
            </p14:nvContentPartPr>
            <p14:xfrm>
              <a:off x="5922360" y="1081800"/>
              <a:ext cx="5606280" cy="5245920"/>
            </p14:xfrm>
          </p:contentPart>
        </mc:Choice>
        <mc:Fallback xmlns="">
          <p:pic>
            <p:nvPicPr>
              <p:cNvPr id="2" name="Ink 1">
                <a:extLst>
                  <a:ext uri="{FF2B5EF4-FFF2-40B4-BE49-F238E27FC236}">
                    <a16:creationId xmlns:a16="http://schemas.microsoft.com/office/drawing/2014/main" id="{04FB922C-286F-4E23-8956-790ACE9DE345}"/>
                  </a:ext>
                </a:extLst>
              </p:cNvPr>
              <p:cNvPicPr/>
              <p:nvPr/>
            </p:nvPicPr>
            <p:blipFill>
              <a:blip r:embed="rId6"/>
              <a:stretch>
                <a:fillRect/>
              </a:stretch>
            </p:blipFill>
            <p:spPr>
              <a:xfrm>
                <a:off x="5913000" y="1072440"/>
                <a:ext cx="5625000" cy="52646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79f6bd2530_0_8"/>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SG" sz="4000"/>
              <a:t>Thank you!    |    Q &amp; A</a:t>
            </a:r>
            <a:endParaRPr sz="4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1C62-356E-422F-98DD-989418184881}"/>
              </a:ext>
            </a:extLst>
          </p:cNvPr>
          <p:cNvSpPr>
            <a:spLocks noGrp="1"/>
          </p:cNvSpPr>
          <p:nvPr>
            <p:ph type="ctrTitle"/>
          </p:nvPr>
        </p:nvSpPr>
        <p:spPr/>
        <p:txBody>
          <a:bodyPr>
            <a:noAutofit/>
          </a:bodyPr>
          <a:lstStyle/>
          <a:p>
            <a:r>
              <a:rPr lang="en-SG" sz="2400" dirty="0"/>
              <a:t>Yong Hao	</a:t>
            </a:r>
            <a:r>
              <a:rPr lang="en-SG" sz="2400" dirty="0">
                <a:hlinkClick r:id="rId2"/>
              </a:rPr>
              <a:t>TH0001AO@e.ntu.edu.sg</a:t>
            </a:r>
            <a:br>
              <a:rPr lang="en-SG" sz="2400" dirty="0"/>
            </a:br>
            <a:r>
              <a:rPr lang="en-SG" sz="2400" dirty="0"/>
              <a:t>Philip 	</a:t>
            </a:r>
            <a:r>
              <a:rPr lang="en-SG" sz="2400" dirty="0">
                <a:hlinkClick r:id="rId3"/>
              </a:rPr>
              <a:t>PLEE016@e.ntu.edu.sg</a:t>
            </a:r>
            <a:br>
              <a:rPr lang="en-SG" sz="2400" dirty="0"/>
            </a:br>
            <a:r>
              <a:rPr lang="en-SG" sz="2400" dirty="0"/>
              <a:t>Wai Yeong	</a:t>
            </a:r>
            <a:r>
              <a:rPr lang="en-SG" sz="2400" dirty="0">
                <a:hlinkClick r:id="rId4"/>
              </a:rPr>
              <a:t>WLEE086@e.ntu.edu.sg</a:t>
            </a:r>
            <a:endParaRPr lang="en-MY" sz="2400" dirty="0"/>
          </a:p>
        </p:txBody>
      </p:sp>
      <p:sp>
        <p:nvSpPr>
          <p:cNvPr id="3" name="Subtitle 2">
            <a:extLst>
              <a:ext uri="{FF2B5EF4-FFF2-40B4-BE49-F238E27FC236}">
                <a16:creationId xmlns:a16="http://schemas.microsoft.com/office/drawing/2014/main" id="{F461A15C-4804-4052-8013-D75F25382235}"/>
              </a:ext>
            </a:extLst>
          </p:cNvPr>
          <p:cNvSpPr>
            <a:spLocks noGrp="1"/>
          </p:cNvSpPr>
          <p:nvPr>
            <p:ph type="subTitle" idx="1"/>
          </p:nvPr>
        </p:nvSpPr>
        <p:spPr/>
        <p:txBody>
          <a:bodyPr/>
          <a:lstStyle/>
          <a:p>
            <a:r>
              <a:rPr lang="en-SG" dirty="0"/>
              <a:t>Contact us for any questions</a:t>
            </a:r>
            <a:endParaRPr lang="en-MY" dirty="0"/>
          </a:p>
        </p:txBody>
      </p:sp>
    </p:spTree>
    <p:extLst>
      <p:ext uri="{BB962C8B-B14F-4D97-AF65-F5344CB8AC3E}">
        <p14:creationId xmlns:p14="http://schemas.microsoft.com/office/powerpoint/2010/main" val="1440872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b963512979_0_77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SG" sz="4400" b="1" dirty="0">
                <a:latin typeface="Aharoni"/>
                <a:ea typeface="Aharoni"/>
                <a:cs typeface="Aharoni"/>
                <a:sym typeface="Aharoni"/>
              </a:rPr>
              <a:t>We Value Your Feedback!</a:t>
            </a:r>
            <a:endParaRPr sz="4400" b="1" dirty="0">
              <a:latin typeface="Aharoni"/>
              <a:ea typeface="Aharoni"/>
              <a:cs typeface="Aharoni"/>
              <a:sym typeface="Aharoni"/>
            </a:endParaRPr>
          </a:p>
        </p:txBody>
      </p:sp>
      <p:sp>
        <p:nvSpPr>
          <p:cNvPr id="1031" name="Google Shape;1031;gb963512979_0_770"/>
          <p:cNvSpPr txBox="1"/>
          <p:nvPr/>
        </p:nvSpPr>
        <p:spPr>
          <a:xfrm>
            <a:off x="3878700" y="5718650"/>
            <a:ext cx="4434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SG" sz="1800" u="sng">
                <a:solidFill>
                  <a:schemeClr val="hlink"/>
                </a:solidFill>
                <a:hlinkClick r:id="rId3"/>
              </a:rPr>
              <a:t>https://forms.gle/Lkk76wWcDVJewgQK7</a:t>
            </a:r>
            <a:endParaRPr sz="1800"/>
          </a:p>
        </p:txBody>
      </p:sp>
      <p:pic>
        <p:nvPicPr>
          <p:cNvPr id="1032" name="Google Shape;1032;gb963512979_0_770"/>
          <p:cNvPicPr preferRelativeResize="0"/>
          <p:nvPr/>
        </p:nvPicPr>
        <p:blipFill>
          <a:blip r:embed="rId4">
            <a:alphaModFix/>
          </a:blip>
          <a:stretch>
            <a:fillRect/>
          </a:stretch>
        </p:blipFill>
        <p:spPr>
          <a:xfrm>
            <a:off x="3918525" y="1363700"/>
            <a:ext cx="4354950" cy="435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c78499206b_1_6"/>
          <p:cNvSpPr txBox="1">
            <a:spLocks noGrp="1"/>
          </p:cNvSpPr>
          <p:nvPr>
            <p:ph type="title"/>
          </p:nvPr>
        </p:nvSpPr>
        <p:spPr>
          <a:xfrm>
            <a:off x="700635" y="3985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latin typeface="Aharoni"/>
                <a:ea typeface="Aharoni"/>
                <a:cs typeface="Aharoni"/>
                <a:sym typeface="Aharoni"/>
              </a:rPr>
              <a:t>Correlation</a:t>
            </a:r>
            <a:endParaRPr b="1">
              <a:latin typeface="Aharoni"/>
              <a:ea typeface="Aharoni"/>
              <a:cs typeface="Aharoni"/>
              <a:sym typeface="Aharoni"/>
            </a:endParaRPr>
          </a:p>
        </p:txBody>
      </p:sp>
      <p:sp>
        <p:nvSpPr>
          <p:cNvPr id="580" name="Google Shape;580;gc78499206b_1_6"/>
          <p:cNvSpPr txBox="1"/>
          <p:nvPr/>
        </p:nvSpPr>
        <p:spPr>
          <a:xfrm>
            <a:off x="683125" y="1821650"/>
            <a:ext cx="7715400" cy="9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81" name="Google Shape;581;gc78499206b_1_6"/>
          <p:cNvPicPr preferRelativeResize="0"/>
          <p:nvPr/>
        </p:nvPicPr>
        <p:blipFill>
          <a:blip r:embed="rId3">
            <a:alphaModFix/>
          </a:blip>
          <a:stretch>
            <a:fillRect/>
          </a:stretch>
        </p:blipFill>
        <p:spPr>
          <a:xfrm>
            <a:off x="225025" y="1766417"/>
            <a:ext cx="6594200" cy="2236496"/>
          </a:xfrm>
          <a:prstGeom prst="rect">
            <a:avLst/>
          </a:prstGeom>
          <a:noFill/>
          <a:ln>
            <a:noFill/>
          </a:ln>
        </p:spPr>
      </p:pic>
      <p:pic>
        <p:nvPicPr>
          <p:cNvPr id="582" name="Google Shape;582;gc78499206b_1_6"/>
          <p:cNvPicPr preferRelativeResize="0"/>
          <p:nvPr/>
        </p:nvPicPr>
        <p:blipFill>
          <a:blip r:embed="rId4">
            <a:alphaModFix/>
          </a:blip>
          <a:stretch>
            <a:fillRect/>
          </a:stretch>
        </p:blipFill>
        <p:spPr>
          <a:xfrm>
            <a:off x="5867688" y="1994075"/>
            <a:ext cx="3952875" cy="1781175"/>
          </a:xfrm>
          <a:prstGeom prst="rect">
            <a:avLst/>
          </a:prstGeom>
          <a:noFill/>
          <a:ln>
            <a:noFill/>
          </a:ln>
        </p:spPr>
      </p:pic>
      <p:pic>
        <p:nvPicPr>
          <p:cNvPr id="583" name="Google Shape;583;gc78499206b_1_6"/>
          <p:cNvPicPr preferRelativeResize="0"/>
          <p:nvPr/>
        </p:nvPicPr>
        <p:blipFill rotWithShape="1">
          <a:blip r:embed="rId5">
            <a:alphaModFix/>
          </a:blip>
          <a:srcRect l="23730" t="45214" r="23651" b="32605"/>
          <a:stretch/>
        </p:blipFill>
        <p:spPr>
          <a:xfrm>
            <a:off x="1272475" y="3775250"/>
            <a:ext cx="9822350" cy="2329001"/>
          </a:xfrm>
          <a:prstGeom prst="rect">
            <a:avLst/>
          </a:prstGeom>
          <a:noFill/>
          <a:ln>
            <a:noFill/>
          </a:ln>
        </p:spPr>
      </p:pic>
      <p:sp>
        <p:nvSpPr>
          <p:cNvPr id="584" name="Google Shape;584;gc78499206b_1_6"/>
          <p:cNvSpPr txBox="1"/>
          <p:nvPr/>
        </p:nvSpPr>
        <p:spPr>
          <a:xfrm>
            <a:off x="4045025" y="6037275"/>
            <a:ext cx="382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sz="1000"/>
              <a:t>Source: </a:t>
            </a:r>
            <a:r>
              <a:rPr lang="en-SG" sz="1000" u="sng">
                <a:solidFill>
                  <a:schemeClr val="hlink"/>
                </a:solidFill>
                <a:hlinkClick r:id="rId6"/>
              </a:rPr>
              <a:t>https://www.mathsisfun.com/definitions/correlation.html</a:t>
            </a:r>
            <a:endParaRPr sz="1000"/>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
          <p:cNvSpPr txBox="1">
            <a:spLocks noGrp="1"/>
          </p:cNvSpPr>
          <p:nvPr>
            <p:ph type="title"/>
          </p:nvPr>
        </p:nvSpPr>
        <p:spPr>
          <a:xfrm>
            <a:off x="700635" y="39851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Linear Regression</a:t>
            </a:r>
            <a:endParaRPr/>
          </a:p>
        </p:txBody>
      </p:sp>
      <p:pic>
        <p:nvPicPr>
          <p:cNvPr id="590" name="Google Shape;590;p4" descr="Chart, scatter chart&#10;&#10;Description automatically generated"/>
          <p:cNvPicPr preferRelativeResize="0">
            <a:picLocks noGrp="1"/>
          </p:cNvPicPr>
          <p:nvPr>
            <p:ph type="body" idx="1"/>
          </p:nvPr>
        </p:nvPicPr>
        <p:blipFill rotWithShape="1">
          <a:blip r:embed="rId3">
            <a:alphaModFix/>
          </a:blip>
          <a:srcRect/>
          <a:stretch/>
        </p:blipFill>
        <p:spPr>
          <a:xfrm>
            <a:off x="6902427" y="1154510"/>
            <a:ext cx="4929377" cy="2593675"/>
          </a:xfrm>
          <a:prstGeom prst="rect">
            <a:avLst/>
          </a:prstGeom>
          <a:noFill/>
          <a:ln>
            <a:noFill/>
          </a:ln>
        </p:spPr>
      </p:pic>
      <p:sp>
        <p:nvSpPr>
          <p:cNvPr id="591" name="Google Shape;591;p4"/>
          <p:cNvSpPr txBox="1"/>
          <p:nvPr/>
        </p:nvSpPr>
        <p:spPr>
          <a:xfrm>
            <a:off x="700635" y="1757464"/>
            <a:ext cx="6201792"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Calibri"/>
              <a:buChar char="❏"/>
            </a:pPr>
            <a:r>
              <a:rPr lang="en-SG" sz="2000" b="0" i="0" u="none" strike="noStrike" cap="none">
                <a:solidFill>
                  <a:schemeClr val="dk1"/>
                </a:solidFill>
                <a:latin typeface="Calibri"/>
                <a:ea typeface="Calibri"/>
                <a:cs typeface="Calibri"/>
                <a:sym typeface="Calibri"/>
              </a:rPr>
              <a:t>Data is modelled with a straight line</a:t>
            </a:r>
            <a:endParaRPr sz="14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000"/>
              <a:buFont typeface="Calibri"/>
              <a:buChar char="❏"/>
            </a:pPr>
            <a:r>
              <a:rPr lang="en-SG" sz="2000" b="0" i="0" u="none" strike="noStrike" cap="none">
                <a:solidFill>
                  <a:schemeClr val="dk1"/>
                </a:solidFill>
                <a:latin typeface="Calibri"/>
                <a:ea typeface="Calibri"/>
                <a:cs typeface="Calibri"/>
                <a:sym typeface="Calibri"/>
              </a:rPr>
              <a:t>Takes continuous data as input and generates the corresponding output which is also continuous data</a:t>
            </a:r>
            <a:endParaRPr sz="20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ld Standard TT"/>
              <a:ea typeface="Old Standard TT"/>
              <a:cs typeface="Old Standard TT"/>
              <a:sym typeface="Old Standard T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2" name="Google Shape;592;p4"/>
          <p:cNvSpPr txBox="1"/>
          <p:nvPr/>
        </p:nvSpPr>
        <p:spPr>
          <a:xfrm>
            <a:off x="782424" y="3540304"/>
            <a:ext cx="8063845" cy="311502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SG" sz="2500" b="1" i="0" u="none" strike="noStrike" cap="none">
                <a:solidFill>
                  <a:schemeClr val="dk1"/>
                </a:solidFill>
                <a:latin typeface="Calibri"/>
                <a:ea typeface="Calibri"/>
                <a:cs typeface="Calibri"/>
                <a:sym typeface="Calibri"/>
              </a:rPr>
              <a:t>Applications:</a:t>
            </a:r>
            <a:endParaRPr sz="19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300"/>
              <a:buFont typeface="Calibri"/>
              <a:buChar char="●"/>
            </a:pPr>
            <a:r>
              <a:rPr lang="en-SG" sz="2300" b="0" i="0" u="none" strike="noStrike" cap="none">
                <a:solidFill>
                  <a:schemeClr val="dk1"/>
                </a:solidFill>
                <a:latin typeface="Calibri"/>
                <a:ea typeface="Calibri"/>
                <a:cs typeface="Calibri"/>
                <a:sym typeface="Calibri"/>
              </a:rPr>
              <a:t>Predictions:</a:t>
            </a:r>
            <a:endParaRPr sz="1700" b="0" i="0" u="none" strike="noStrike" cap="none">
              <a:solidFill>
                <a:srgbClr val="000000"/>
              </a:solidFill>
              <a:latin typeface="Calibri"/>
              <a:ea typeface="Calibri"/>
              <a:cs typeface="Calibri"/>
              <a:sym typeface="Calibri"/>
            </a:endParaRPr>
          </a:p>
          <a:p>
            <a:pPr marL="685800" marR="0" lvl="1" indent="-234950" algn="l" rtl="0">
              <a:lnSpc>
                <a:spcPct val="90000"/>
              </a:lnSpc>
              <a:spcBef>
                <a:spcPts val="500"/>
              </a:spcBef>
              <a:spcAft>
                <a:spcPts val="0"/>
              </a:spcAft>
              <a:buClr>
                <a:schemeClr val="dk1"/>
              </a:buClr>
              <a:buSzPts val="2100"/>
              <a:buFont typeface="Calibri"/>
              <a:buChar char="○"/>
            </a:pPr>
            <a:r>
              <a:rPr lang="en-SG" sz="2100" b="0" i="0" u="none" strike="noStrike" cap="none">
                <a:solidFill>
                  <a:schemeClr val="dk1"/>
                </a:solidFill>
                <a:latin typeface="Calibri"/>
                <a:ea typeface="Calibri"/>
                <a:cs typeface="Calibri"/>
                <a:sym typeface="Calibri"/>
              </a:rPr>
              <a:t>the outcome of political elections</a:t>
            </a:r>
            <a:endParaRPr sz="1500" b="0" i="0" u="none" strike="noStrike" cap="none">
              <a:solidFill>
                <a:srgbClr val="000000"/>
              </a:solidFill>
              <a:latin typeface="Calibri"/>
              <a:ea typeface="Calibri"/>
              <a:cs typeface="Calibri"/>
              <a:sym typeface="Calibri"/>
            </a:endParaRPr>
          </a:p>
          <a:p>
            <a:pPr marL="685800" marR="0" lvl="1" indent="-234950" algn="l" rtl="0">
              <a:lnSpc>
                <a:spcPct val="90000"/>
              </a:lnSpc>
              <a:spcBef>
                <a:spcPts val="500"/>
              </a:spcBef>
              <a:spcAft>
                <a:spcPts val="0"/>
              </a:spcAft>
              <a:buClr>
                <a:schemeClr val="dk1"/>
              </a:buClr>
              <a:buSzPts val="2100"/>
              <a:buFont typeface="Calibri"/>
              <a:buChar char="○"/>
            </a:pPr>
            <a:r>
              <a:rPr lang="en-SG" sz="2100" b="0" i="0" u="none" strike="noStrike" cap="none">
                <a:solidFill>
                  <a:schemeClr val="dk1"/>
                </a:solidFill>
                <a:latin typeface="Calibri"/>
                <a:ea typeface="Calibri"/>
                <a:cs typeface="Calibri"/>
                <a:sym typeface="Calibri"/>
              </a:rPr>
              <a:t>the behavior of the stock market</a:t>
            </a:r>
            <a:endParaRPr sz="1500" b="0" i="0" u="none" strike="noStrike" cap="none">
              <a:solidFill>
                <a:srgbClr val="000000"/>
              </a:solidFill>
              <a:latin typeface="Calibri"/>
              <a:ea typeface="Calibri"/>
              <a:cs typeface="Calibri"/>
              <a:sym typeface="Calibri"/>
            </a:endParaRPr>
          </a:p>
          <a:p>
            <a:pPr marL="685800" marR="0" lvl="1" indent="-234950" algn="l" rtl="0">
              <a:lnSpc>
                <a:spcPct val="90000"/>
              </a:lnSpc>
              <a:spcBef>
                <a:spcPts val="500"/>
              </a:spcBef>
              <a:spcAft>
                <a:spcPts val="0"/>
              </a:spcAft>
              <a:buClr>
                <a:schemeClr val="dk1"/>
              </a:buClr>
              <a:buSzPts val="2100"/>
              <a:buFont typeface="Calibri"/>
              <a:buChar char="○"/>
            </a:pPr>
            <a:r>
              <a:rPr lang="en-SG" sz="2100" b="0" i="0" u="none" strike="noStrike" cap="none">
                <a:solidFill>
                  <a:schemeClr val="dk1"/>
                </a:solidFill>
                <a:latin typeface="Calibri"/>
                <a:ea typeface="Calibri"/>
                <a:cs typeface="Calibri"/>
                <a:sym typeface="Calibri"/>
              </a:rPr>
              <a:t>the performance of a professional athlete</a:t>
            </a:r>
            <a:endParaRPr sz="2100">
              <a:solidFill>
                <a:schemeClr val="dk1"/>
              </a:solidFill>
              <a:latin typeface="Calibri"/>
              <a:ea typeface="Calibri"/>
              <a:cs typeface="Calibri"/>
              <a:sym typeface="Calibri"/>
            </a:endParaRPr>
          </a:p>
          <a:p>
            <a:pPr marL="0" marR="0" lvl="0" indent="0" algn="l" rtl="0">
              <a:lnSpc>
                <a:spcPct val="90000"/>
              </a:lnSpc>
              <a:spcBef>
                <a:spcPts val="500"/>
              </a:spcBef>
              <a:spcAft>
                <a:spcPts val="0"/>
              </a:spcAft>
              <a:buNone/>
            </a:pPr>
            <a:endParaRPr sz="2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300"/>
              <a:buFont typeface="Calibri"/>
              <a:buChar char="●"/>
            </a:pPr>
            <a:r>
              <a:rPr lang="en-SG" sz="2300" b="0" i="0" u="none" strike="noStrike" cap="none">
                <a:solidFill>
                  <a:schemeClr val="dk1"/>
                </a:solidFill>
                <a:latin typeface="Calibri"/>
                <a:ea typeface="Calibri"/>
                <a:cs typeface="Calibri"/>
                <a:sym typeface="Calibri"/>
              </a:rPr>
              <a:t>Correlation: </a:t>
            </a:r>
            <a:endParaRPr sz="1700" b="0" i="0" u="none" strike="noStrike" cap="none">
              <a:solidFill>
                <a:srgbClr val="000000"/>
              </a:solidFill>
              <a:latin typeface="Calibri"/>
              <a:ea typeface="Calibri"/>
              <a:cs typeface="Calibri"/>
              <a:sym typeface="Calibri"/>
            </a:endParaRPr>
          </a:p>
          <a:p>
            <a:pPr marL="685800" marR="0" lvl="1" indent="-222250" algn="l" rtl="0">
              <a:lnSpc>
                <a:spcPct val="90000"/>
              </a:lnSpc>
              <a:spcBef>
                <a:spcPts val="500"/>
              </a:spcBef>
              <a:spcAft>
                <a:spcPts val="0"/>
              </a:spcAft>
              <a:buClr>
                <a:schemeClr val="dk1"/>
              </a:buClr>
              <a:buSzPts val="1900"/>
              <a:buFont typeface="Calibri"/>
              <a:buChar char="○"/>
            </a:pPr>
            <a:r>
              <a:rPr lang="en-SG" sz="1900" b="0" i="0" u="none" strike="noStrike" cap="none">
                <a:solidFill>
                  <a:schemeClr val="dk1"/>
                </a:solidFill>
                <a:latin typeface="Calibri"/>
                <a:ea typeface="Calibri"/>
                <a:cs typeface="Calibri"/>
                <a:sym typeface="Calibri"/>
              </a:rPr>
              <a:t>effects of a proposed drug on the patients in a controlled study</a:t>
            </a:r>
            <a:endParaRPr sz="1900" b="0" i="0" u="none" strike="noStrike" cap="none">
              <a:solidFill>
                <a:schemeClr val="dk1"/>
              </a:solidFill>
              <a:latin typeface="Calibri"/>
              <a:ea typeface="Calibri"/>
              <a:cs typeface="Calibri"/>
              <a:sym typeface="Calibri"/>
            </a:endParaRPr>
          </a:p>
        </p:txBody>
      </p:sp>
      <p:sp>
        <p:nvSpPr>
          <p:cNvPr id="593" name="Google Shape;593;p4"/>
          <p:cNvSpPr txBox="1"/>
          <p:nvPr/>
        </p:nvSpPr>
        <p:spPr>
          <a:xfrm>
            <a:off x="7309015" y="3749610"/>
            <a:ext cx="6094428"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SG" sz="1100" b="0" i="0" u="none" strike="noStrike" cap="none">
                <a:solidFill>
                  <a:schemeClr val="dk1"/>
                </a:solidFill>
                <a:latin typeface="Calibri"/>
                <a:ea typeface="Calibri"/>
                <a:cs typeface="Calibri"/>
                <a:sym typeface="Calibri"/>
              </a:rPr>
              <a:t>Source: </a:t>
            </a:r>
            <a:r>
              <a:rPr lang="en-SG" sz="11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https://techburst.io/introduction-to-linear-regression-bd7f834d0255</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SG" b="1">
                <a:solidFill>
                  <a:schemeClr val="dk1"/>
                </a:solidFill>
                <a:latin typeface="Aharoni"/>
                <a:ea typeface="Aharoni"/>
                <a:cs typeface="Aharoni"/>
                <a:sym typeface="Aharoni"/>
              </a:rPr>
              <a:t>Simple Linear Regression</a:t>
            </a:r>
            <a:endParaRPr/>
          </a:p>
        </p:txBody>
      </p:sp>
      <p:sp>
        <p:nvSpPr>
          <p:cNvPr id="599" name="Google Shape;59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SG" b="0" i="0">
                <a:solidFill>
                  <a:srgbClr val="000000"/>
                </a:solidFill>
                <a:latin typeface="times new roman"/>
                <a:ea typeface="times new roman"/>
                <a:cs typeface="times new roman"/>
                <a:sym typeface="times new roman"/>
              </a:rPr>
              <a:t>A statistical method used to summarize and study relationships between two continuous (quantitative) variables:</a:t>
            </a:r>
            <a:endParaRPr/>
          </a:p>
          <a:p>
            <a:pPr marL="228600" lvl="0" indent="-228600" algn="l" rtl="0">
              <a:lnSpc>
                <a:spcPct val="90000"/>
              </a:lnSpc>
              <a:spcBef>
                <a:spcPts val="1000"/>
              </a:spcBef>
              <a:spcAft>
                <a:spcPts val="0"/>
              </a:spcAft>
              <a:buClr>
                <a:srgbClr val="000000"/>
              </a:buClr>
              <a:buSzPts val="2800"/>
              <a:buFont typeface="Arial"/>
              <a:buChar char="●"/>
            </a:pPr>
            <a:r>
              <a:rPr lang="en-SG" b="0" i="0">
                <a:solidFill>
                  <a:srgbClr val="000000"/>
                </a:solidFill>
                <a:latin typeface="times new roman"/>
                <a:ea typeface="times new roman"/>
                <a:cs typeface="times new roman"/>
                <a:sym typeface="times new roman"/>
              </a:rPr>
              <a:t>One variable, denoted </a:t>
            </a:r>
            <a:r>
              <a:rPr lang="en-SG" b="0" i="1">
                <a:solidFill>
                  <a:srgbClr val="000000"/>
                </a:solidFill>
                <a:latin typeface="times new roman"/>
                <a:ea typeface="times new roman"/>
                <a:cs typeface="times new roman"/>
                <a:sym typeface="times new roman"/>
              </a:rPr>
              <a:t>x</a:t>
            </a:r>
            <a:r>
              <a:rPr lang="en-SG" b="0" i="0">
                <a:solidFill>
                  <a:srgbClr val="000000"/>
                </a:solidFill>
                <a:latin typeface="times new roman"/>
                <a:ea typeface="times new roman"/>
                <a:cs typeface="times new roman"/>
                <a:sym typeface="times new roman"/>
              </a:rPr>
              <a:t>, is </a:t>
            </a:r>
            <a:r>
              <a:rPr lang="en-SG">
                <a:solidFill>
                  <a:srgbClr val="000000"/>
                </a:solidFill>
                <a:latin typeface="times new roman"/>
                <a:ea typeface="times new roman"/>
                <a:cs typeface="times new roman"/>
                <a:sym typeface="times new roman"/>
              </a:rPr>
              <a:t>regarded</a:t>
            </a:r>
            <a:r>
              <a:rPr lang="en-SG" b="0" i="0">
                <a:solidFill>
                  <a:srgbClr val="000000"/>
                </a:solidFill>
                <a:latin typeface="times new roman"/>
                <a:ea typeface="times new roman"/>
                <a:cs typeface="times new roman"/>
                <a:sym typeface="times new roman"/>
              </a:rPr>
              <a:t> as the </a:t>
            </a:r>
            <a:r>
              <a:rPr lang="en-SG" b="1" i="0">
                <a:solidFill>
                  <a:srgbClr val="000000"/>
                </a:solidFill>
                <a:latin typeface="times new roman"/>
                <a:ea typeface="times new roman"/>
                <a:cs typeface="times new roman"/>
                <a:sym typeface="times new roman"/>
              </a:rPr>
              <a:t>predictor</a:t>
            </a:r>
            <a:r>
              <a:rPr lang="en-SG" b="0" i="0">
                <a:solidFill>
                  <a:srgbClr val="000000"/>
                </a:solidFill>
                <a:latin typeface="times new roman"/>
                <a:ea typeface="times new roman"/>
                <a:cs typeface="times new roman"/>
                <a:sym typeface="times new roman"/>
              </a:rPr>
              <a:t>, </a:t>
            </a:r>
            <a:r>
              <a:rPr lang="en-SG" b="1" i="0">
                <a:solidFill>
                  <a:srgbClr val="000000"/>
                </a:solidFill>
                <a:latin typeface="times new roman"/>
                <a:ea typeface="times new roman"/>
                <a:cs typeface="times new roman"/>
                <a:sym typeface="times new roman"/>
              </a:rPr>
              <a:t>explanatory</a:t>
            </a:r>
            <a:r>
              <a:rPr lang="en-SG" b="0" i="0">
                <a:solidFill>
                  <a:srgbClr val="000000"/>
                </a:solidFill>
                <a:latin typeface="times new roman"/>
                <a:ea typeface="times new roman"/>
                <a:cs typeface="times new roman"/>
                <a:sym typeface="times new roman"/>
              </a:rPr>
              <a:t>, or </a:t>
            </a:r>
            <a:r>
              <a:rPr lang="en-SG" b="1" i="0">
                <a:solidFill>
                  <a:srgbClr val="000000"/>
                </a:solidFill>
                <a:latin typeface="times new roman"/>
                <a:ea typeface="times new roman"/>
                <a:cs typeface="times new roman"/>
                <a:sym typeface="times new roman"/>
              </a:rPr>
              <a:t>independent</a:t>
            </a:r>
            <a:r>
              <a:rPr lang="en-SG" b="0" i="0">
                <a:solidFill>
                  <a:srgbClr val="000000"/>
                </a:solidFill>
                <a:latin typeface="times new roman"/>
                <a:ea typeface="times new roman"/>
                <a:cs typeface="times new roman"/>
                <a:sym typeface="times new roman"/>
              </a:rPr>
              <a:t> variable.</a:t>
            </a:r>
            <a:endParaRPr/>
          </a:p>
          <a:p>
            <a:pPr marL="228600" lvl="0" indent="-228600" algn="l" rtl="0">
              <a:lnSpc>
                <a:spcPct val="90000"/>
              </a:lnSpc>
              <a:spcBef>
                <a:spcPts val="1000"/>
              </a:spcBef>
              <a:spcAft>
                <a:spcPts val="0"/>
              </a:spcAft>
              <a:buClr>
                <a:srgbClr val="000000"/>
              </a:buClr>
              <a:buSzPts val="2800"/>
              <a:buFont typeface="Arial"/>
              <a:buChar char="●"/>
            </a:pPr>
            <a:r>
              <a:rPr lang="en-SG" b="0" i="0">
                <a:solidFill>
                  <a:srgbClr val="000000"/>
                </a:solidFill>
                <a:latin typeface="times new roman"/>
                <a:ea typeface="times new roman"/>
                <a:cs typeface="times new roman"/>
                <a:sym typeface="times new roman"/>
              </a:rPr>
              <a:t>The other variable, denoted </a:t>
            </a:r>
            <a:r>
              <a:rPr lang="en-SG" b="0" i="1">
                <a:solidFill>
                  <a:srgbClr val="000000"/>
                </a:solidFill>
                <a:latin typeface="times new roman"/>
                <a:ea typeface="times new roman"/>
                <a:cs typeface="times new roman"/>
                <a:sym typeface="times new roman"/>
              </a:rPr>
              <a:t>y</a:t>
            </a:r>
            <a:r>
              <a:rPr lang="en-SG" b="0" i="0">
                <a:solidFill>
                  <a:srgbClr val="000000"/>
                </a:solidFill>
                <a:latin typeface="times new roman"/>
                <a:ea typeface="times new roman"/>
                <a:cs typeface="times new roman"/>
                <a:sym typeface="times new roman"/>
              </a:rPr>
              <a:t>, is regarded as the </a:t>
            </a:r>
            <a:r>
              <a:rPr lang="en-SG" b="1" i="0">
                <a:solidFill>
                  <a:srgbClr val="000000"/>
                </a:solidFill>
                <a:latin typeface="times new roman"/>
                <a:ea typeface="times new roman"/>
                <a:cs typeface="times new roman"/>
                <a:sym typeface="times new roman"/>
              </a:rPr>
              <a:t>response</a:t>
            </a:r>
            <a:r>
              <a:rPr lang="en-SG" b="0" i="0">
                <a:solidFill>
                  <a:srgbClr val="000000"/>
                </a:solidFill>
                <a:latin typeface="times new roman"/>
                <a:ea typeface="times new roman"/>
                <a:cs typeface="times new roman"/>
                <a:sym typeface="times new roman"/>
              </a:rPr>
              <a:t>, </a:t>
            </a:r>
            <a:r>
              <a:rPr lang="en-SG" b="1" i="0">
                <a:solidFill>
                  <a:srgbClr val="000000"/>
                </a:solidFill>
                <a:latin typeface="times new roman"/>
                <a:ea typeface="times new roman"/>
                <a:cs typeface="times new roman"/>
                <a:sym typeface="times new roman"/>
              </a:rPr>
              <a:t>outcome</a:t>
            </a:r>
            <a:r>
              <a:rPr lang="en-SG" b="0" i="0">
                <a:solidFill>
                  <a:srgbClr val="000000"/>
                </a:solidFill>
                <a:latin typeface="times new roman"/>
                <a:ea typeface="times new roman"/>
                <a:cs typeface="times new roman"/>
                <a:sym typeface="times new roman"/>
              </a:rPr>
              <a:t>, or </a:t>
            </a:r>
            <a:r>
              <a:rPr lang="en-SG" b="1" i="0">
                <a:solidFill>
                  <a:srgbClr val="000000"/>
                </a:solidFill>
                <a:latin typeface="times new roman"/>
                <a:ea typeface="times new roman"/>
                <a:cs typeface="times new roman"/>
                <a:sym typeface="times new roman"/>
              </a:rPr>
              <a:t>dependent</a:t>
            </a:r>
            <a:r>
              <a:rPr lang="en-SG" b="0" i="0">
                <a:solidFill>
                  <a:srgbClr val="000000"/>
                </a:solidFill>
                <a:latin typeface="times new roman"/>
                <a:ea typeface="times new roman"/>
                <a:cs typeface="times new roman"/>
                <a:sym typeface="times new roman"/>
              </a:rPr>
              <a:t> variable.</a:t>
            </a:r>
            <a:endParaRPr/>
          </a:p>
          <a:p>
            <a:pPr marL="228600" lvl="0" indent="-228600" algn="l" rtl="0">
              <a:lnSpc>
                <a:spcPct val="90000"/>
              </a:lnSpc>
              <a:spcBef>
                <a:spcPts val="1000"/>
              </a:spcBef>
              <a:spcAft>
                <a:spcPts val="1600"/>
              </a:spcAft>
              <a:buClr>
                <a:srgbClr val="000000"/>
              </a:buClr>
              <a:buSzPts val="2800"/>
              <a:buChar char="●"/>
            </a:pPr>
            <a:r>
              <a:rPr lang="en-SG" b="0" i="0">
                <a:solidFill>
                  <a:srgbClr val="000000"/>
                </a:solidFill>
                <a:latin typeface="times new roman"/>
                <a:ea typeface="times new roman"/>
                <a:cs typeface="times new roman"/>
                <a:sym typeface="times new roman"/>
              </a:rPr>
              <a:t>"simple" as it only uses one predictor variable.</a:t>
            </a:r>
            <a:endParaRPr/>
          </a:p>
        </p:txBody>
      </p:sp>
      <p:graphicFrame>
        <p:nvGraphicFramePr>
          <p:cNvPr id="600" name="Google Shape;600;p5"/>
          <p:cNvGraphicFramePr/>
          <p:nvPr/>
        </p:nvGraphicFramePr>
        <p:xfrm>
          <a:off x="8065000" y="4267650"/>
          <a:ext cx="3817450" cy="1999500"/>
        </p:xfrm>
        <a:graphic>
          <a:graphicData uri="http://schemas.openxmlformats.org/drawingml/2006/table">
            <a:tbl>
              <a:tblPr>
                <a:noFill/>
                <a:tableStyleId>{42283B15-6ED9-4714-A2D2-E827FC8083E3}</a:tableStyleId>
              </a:tblPr>
              <a:tblGrid>
                <a:gridCol w="1908725">
                  <a:extLst>
                    <a:ext uri="{9D8B030D-6E8A-4147-A177-3AD203B41FA5}">
                      <a16:colId xmlns:a16="http://schemas.microsoft.com/office/drawing/2014/main" val="20000"/>
                    </a:ext>
                  </a:extLst>
                </a:gridCol>
                <a:gridCol w="1908725">
                  <a:extLst>
                    <a:ext uri="{9D8B030D-6E8A-4147-A177-3AD203B41FA5}">
                      <a16:colId xmlns:a16="http://schemas.microsoft.com/office/drawing/2014/main" val="20001"/>
                    </a:ext>
                  </a:extLst>
                </a:gridCol>
              </a:tblGrid>
              <a:tr h="499875">
                <a:tc>
                  <a:txBody>
                    <a:bodyPr/>
                    <a:lstStyle/>
                    <a:p>
                      <a:pPr marL="0" marR="0" lvl="0" indent="0" algn="ctr" rtl="0">
                        <a:lnSpc>
                          <a:spcPct val="100000"/>
                        </a:lnSpc>
                        <a:spcBef>
                          <a:spcPts val="0"/>
                        </a:spcBef>
                        <a:spcAft>
                          <a:spcPts val="0"/>
                        </a:spcAft>
                        <a:buClr>
                          <a:srgbClr val="000000"/>
                        </a:buClr>
                        <a:buSzPts val="2000"/>
                        <a:buFont typeface="Arial"/>
                        <a:buNone/>
                      </a:pPr>
                      <a:r>
                        <a:rPr lang="en-SG" sz="2000" b="1" u="none" strike="noStrike" cap="none"/>
                        <a:t>Weight, X (kg)</a:t>
                      </a:r>
                      <a:endParaRPr sz="2000" b="1" u="none" strike="noStrike" cap="none"/>
                    </a:p>
                  </a:txBody>
                  <a:tcPr marL="91425" marR="91425" marT="91425" marB="91425">
                    <a:solidFill>
                      <a:srgbClr val="F9CB9C"/>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SG" sz="2000" b="1" u="none" strike="noStrike" cap="none"/>
                        <a:t>Height, Y (cm)</a:t>
                      </a:r>
                      <a:endParaRPr sz="2000" b="1" u="none" strike="noStrike" cap="none"/>
                    </a:p>
                  </a:txBody>
                  <a:tcPr marL="91425" marR="91425" marT="91425" marB="91425">
                    <a:solidFill>
                      <a:srgbClr val="F9CB9C"/>
                    </a:solidFill>
                  </a:tcPr>
                </a:tc>
                <a:extLst>
                  <a:ext uri="{0D108BD9-81ED-4DB2-BD59-A6C34878D82A}">
                    <a16:rowId xmlns:a16="http://schemas.microsoft.com/office/drawing/2014/main" val="10000"/>
                  </a:ext>
                </a:extLst>
              </a:tr>
              <a:tr h="499875">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50</a:t>
                      </a:r>
                      <a:endParaRPr sz="1900" u="none" strike="noStrike" cap="none"/>
                    </a:p>
                  </a:txBody>
                  <a:tcPr marL="91425" marR="91425" marT="91425" marB="91425">
                    <a:solidFill>
                      <a:srgbClr val="FFE599"/>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150</a:t>
                      </a:r>
                      <a:endParaRPr sz="1900" u="none" strike="noStrike" cap="none"/>
                    </a:p>
                  </a:txBody>
                  <a:tcPr marL="91425" marR="91425" marT="91425" marB="91425">
                    <a:solidFill>
                      <a:srgbClr val="FFE599"/>
                    </a:solidFill>
                  </a:tcPr>
                </a:tc>
                <a:extLst>
                  <a:ext uri="{0D108BD9-81ED-4DB2-BD59-A6C34878D82A}">
                    <a16:rowId xmlns:a16="http://schemas.microsoft.com/office/drawing/2014/main" val="10001"/>
                  </a:ext>
                </a:extLst>
              </a:tr>
              <a:tr h="499875">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60</a:t>
                      </a:r>
                      <a:endParaRPr sz="1900" u="none" strike="noStrike" cap="none"/>
                    </a:p>
                  </a:txBody>
                  <a:tcPr marL="91425" marR="91425" marT="91425" marB="91425">
                    <a:solidFill>
                      <a:srgbClr val="FFE599"/>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180</a:t>
                      </a:r>
                      <a:endParaRPr sz="1900" u="none" strike="noStrike" cap="none"/>
                    </a:p>
                  </a:txBody>
                  <a:tcPr marL="91425" marR="91425" marT="91425" marB="91425">
                    <a:solidFill>
                      <a:srgbClr val="FFE599"/>
                    </a:solidFill>
                  </a:tcPr>
                </a:tc>
                <a:extLst>
                  <a:ext uri="{0D108BD9-81ED-4DB2-BD59-A6C34878D82A}">
                    <a16:rowId xmlns:a16="http://schemas.microsoft.com/office/drawing/2014/main" val="10002"/>
                  </a:ext>
                </a:extLst>
              </a:tr>
              <a:tr h="499875">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70</a:t>
                      </a:r>
                      <a:endParaRPr sz="1900" u="none" strike="noStrike" cap="none"/>
                    </a:p>
                  </a:txBody>
                  <a:tcPr marL="91425" marR="91425" marT="91425" marB="91425">
                    <a:solidFill>
                      <a:srgbClr val="FFE599"/>
                    </a:solidFill>
                  </a:tcPr>
                </a:tc>
                <a:tc>
                  <a:txBody>
                    <a:bodyPr/>
                    <a:lstStyle/>
                    <a:p>
                      <a:pPr marL="0" marR="0" lvl="0" indent="0" algn="ctr" rtl="0">
                        <a:lnSpc>
                          <a:spcPct val="100000"/>
                        </a:lnSpc>
                        <a:spcBef>
                          <a:spcPts val="0"/>
                        </a:spcBef>
                        <a:spcAft>
                          <a:spcPts val="0"/>
                        </a:spcAft>
                        <a:buClr>
                          <a:srgbClr val="000000"/>
                        </a:buClr>
                        <a:buSzPts val="1900"/>
                        <a:buFont typeface="Arial"/>
                        <a:buNone/>
                      </a:pPr>
                      <a:r>
                        <a:rPr lang="en-SG" sz="1900" u="none" strike="noStrike" cap="none"/>
                        <a:t>175</a:t>
                      </a:r>
                      <a:endParaRPr sz="1900" u="none" strike="noStrike" cap="none"/>
                    </a:p>
                  </a:txBody>
                  <a:tcPr marL="91425" marR="91425" marT="91425" marB="91425">
                    <a:solidFill>
                      <a:srgbClr val="FFE59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c806e3af1b_4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SG"/>
              <a:t>Pop Quiz</a:t>
            </a:r>
            <a:endParaRPr/>
          </a:p>
        </p:txBody>
      </p:sp>
      <p:sp>
        <p:nvSpPr>
          <p:cNvPr id="607" name="Google Shape;607;gc806e3af1b_4_1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SG"/>
              <a:t>If we are trying to predict the sales of Chef Ramsay’s steak based on weather, which variables are the predictor variable(s)?</a:t>
            </a:r>
            <a:endParaRPr/>
          </a:p>
          <a:p>
            <a:pPr marL="0" lvl="0" indent="0" algn="l" rtl="0">
              <a:spcBef>
                <a:spcPts val="1000"/>
              </a:spcBef>
              <a:spcAft>
                <a:spcPts val="0"/>
              </a:spcAft>
              <a:buNone/>
            </a:pPr>
            <a:endParaRPr/>
          </a:p>
          <a:p>
            <a:pPr marL="0" lvl="0" indent="0" algn="l" rtl="0">
              <a:spcBef>
                <a:spcPts val="1000"/>
              </a:spcBef>
              <a:spcAft>
                <a:spcPts val="0"/>
              </a:spcAft>
              <a:buNone/>
            </a:pPr>
            <a:r>
              <a:rPr lang="en-SG"/>
              <a:t>A.  Weather</a:t>
            </a:r>
            <a:endParaRPr/>
          </a:p>
          <a:p>
            <a:pPr marL="0" lvl="0" indent="0" algn="l" rtl="0">
              <a:spcBef>
                <a:spcPts val="1000"/>
              </a:spcBef>
              <a:spcAft>
                <a:spcPts val="0"/>
              </a:spcAft>
              <a:buNone/>
            </a:pPr>
            <a:r>
              <a:rPr lang="en-SG"/>
              <a:t>B.  Steak Sales</a:t>
            </a:r>
            <a:endParaRPr/>
          </a:p>
          <a:p>
            <a:pPr marL="0" lvl="0" indent="0" algn="l" rtl="0">
              <a:spcBef>
                <a:spcPts val="1000"/>
              </a:spcBef>
              <a:spcAft>
                <a:spcPts val="0"/>
              </a:spcAft>
              <a:buNone/>
            </a:pPr>
            <a:r>
              <a:rPr lang="en-SG"/>
              <a:t>C.  Weather and Steak Sales</a:t>
            </a:r>
            <a:endParaRPr/>
          </a:p>
          <a:p>
            <a:pPr marL="0" lvl="0" indent="0" algn="l" rtl="0">
              <a:spcBef>
                <a:spcPts val="1000"/>
              </a:spcBef>
              <a:spcAft>
                <a:spcPts val="0"/>
              </a:spcAft>
              <a:buNone/>
            </a:pPr>
            <a:r>
              <a:rPr lang="en-SG"/>
              <a:t>D.  Chef Ramsay’s Hat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2132</Words>
  <Application>Microsoft Office PowerPoint</Application>
  <PresentationFormat>Widescreen</PresentationFormat>
  <Paragraphs>368</Paragraphs>
  <Slides>55</Slides>
  <Notes>54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55</vt:i4>
      </vt:variant>
    </vt:vector>
  </HeadingPairs>
  <TitlesOfParts>
    <vt:vector size="72" baseType="lpstr">
      <vt:lpstr>Lato</vt:lpstr>
      <vt:lpstr>Noto Sans Symbols</vt:lpstr>
      <vt:lpstr>Arial</vt:lpstr>
      <vt:lpstr>Old Standard TT</vt:lpstr>
      <vt:lpstr>Calibri</vt:lpstr>
      <vt:lpstr>Corben</vt:lpstr>
      <vt:lpstr>Merriweather</vt:lpstr>
      <vt:lpstr>Roboto</vt:lpstr>
      <vt:lpstr>times new roman</vt:lpstr>
      <vt:lpstr>Nunito</vt:lpstr>
      <vt:lpstr>Montserrat</vt:lpstr>
      <vt:lpstr>Maven Pro</vt:lpstr>
      <vt:lpstr>Aharoni</vt:lpstr>
      <vt:lpstr>Simple Light</vt:lpstr>
      <vt:lpstr>Focus</vt:lpstr>
      <vt:lpstr>Office Theme</vt:lpstr>
      <vt:lpstr>Momentum</vt:lpstr>
      <vt:lpstr>Linear and Logistic Regression Workshop</vt:lpstr>
      <vt:lpstr>Objective</vt:lpstr>
      <vt:lpstr>PowerPoint Presentation</vt:lpstr>
      <vt:lpstr>Supervised learning main pipeline</vt:lpstr>
      <vt:lpstr>Linear Regression </vt:lpstr>
      <vt:lpstr>Correlation</vt:lpstr>
      <vt:lpstr>Linear Regression</vt:lpstr>
      <vt:lpstr>Simple Linear Regression</vt:lpstr>
      <vt:lpstr>Pop Quiz</vt:lpstr>
      <vt:lpstr>Simple Linear Regression</vt:lpstr>
      <vt:lpstr>Simple Linear Regression</vt:lpstr>
      <vt:lpstr>Simple Linear Regression Formula </vt:lpstr>
      <vt:lpstr>The Normal Equation</vt:lpstr>
      <vt:lpstr>Gradient Descent Algorithm</vt:lpstr>
      <vt:lpstr>Gradient Descent Algorithm</vt:lpstr>
      <vt:lpstr>Learning Rate</vt:lpstr>
      <vt:lpstr>Convex and Non-convex Functions</vt:lpstr>
      <vt:lpstr>Pop Quiz</vt:lpstr>
      <vt:lpstr>Multiple Variable Linear Regression</vt:lpstr>
      <vt:lpstr>Vectorization</vt:lpstr>
      <vt:lpstr>Potential Issues With Multivariate Linear Regression</vt:lpstr>
      <vt:lpstr>Regularization</vt:lpstr>
      <vt:lpstr>Regularization</vt:lpstr>
      <vt:lpstr>Evaluation Metrics for Linear Regression</vt:lpstr>
      <vt:lpstr>Pop Quiz</vt:lpstr>
      <vt:lpstr>Feature Engineering</vt:lpstr>
      <vt:lpstr>Feature Engineering</vt:lpstr>
      <vt:lpstr>Demo in Notebook</vt:lpstr>
      <vt:lpstr>Polynomial Regression</vt:lpstr>
      <vt:lpstr>A better line of best fit</vt:lpstr>
      <vt:lpstr>Polynomial Regression</vt:lpstr>
      <vt:lpstr>Overfitting Note</vt:lpstr>
      <vt:lpstr>Overfitting Note</vt:lpstr>
      <vt:lpstr>Pop Quiz</vt:lpstr>
      <vt:lpstr>Logistic Regression </vt:lpstr>
      <vt:lpstr>Regression vs Classification</vt:lpstr>
      <vt:lpstr>Logistic Regression</vt:lpstr>
      <vt:lpstr>Decision Boundary</vt:lpstr>
      <vt:lpstr>Sigmoid/Logistic Function</vt:lpstr>
      <vt:lpstr>PowerPoint Presentation</vt:lpstr>
      <vt:lpstr>Why not linear regression only?</vt:lpstr>
      <vt:lpstr>Binary Classification</vt:lpstr>
      <vt:lpstr>Pop Quiz</vt:lpstr>
      <vt:lpstr>Logistic Regression Pipeline</vt:lpstr>
      <vt:lpstr>Hypothesis</vt:lpstr>
      <vt:lpstr>Loss function</vt:lpstr>
      <vt:lpstr>Apply gradient descent method</vt:lpstr>
      <vt:lpstr>Pop Quiz</vt:lpstr>
      <vt:lpstr>Multi-class Classification - Two Main Approaches</vt:lpstr>
      <vt:lpstr>Multi-class Classification - One-vs-all</vt:lpstr>
      <vt:lpstr>PowerPoint Presentation</vt:lpstr>
      <vt:lpstr>Multi-class Classification - Multinomial</vt:lpstr>
      <vt:lpstr>Thank you!    |    Q &amp; A</vt:lpstr>
      <vt:lpstr>Yong Hao TH0001AO@e.ntu.edu.sg Philip  PLEE016@e.ntu.edu.sg Wai Yeong WLEE086@e.ntu.edu.sg</vt:lpstr>
      <vt:lpstr>We Value Your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and Logistic Regression Workshop</dc:title>
  <dc:creator>YongHao</dc:creator>
  <cp:lastModifiedBy>#PHILIP LEE HANN YUNG#</cp:lastModifiedBy>
  <cp:revision>4</cp:revision>
  <dcterms:created xsi:type="dcterms:W3CDTF">2021-01-17T06:45:46Z</dcterms:created>
  <dcterms:modified xsi:type="dcterms:W3CDTF">2021-03-17T09:24:52Z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0x01010002455CE0DED3444AA087B8A7BBC44D7A</vt:lpwstr>
  </property>
</Properties>
</file>